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1"/>
    <p:sldMasterId id="2147483943" r:id="rId2"/>
    <p:sldMasterId id="2147483977" r:id="rId3"/>
  </p:sldMasterIdLst>
  <p:notesMasterIdLst>
    <p:notesMasterId r:id="rId35"/>
  </p:notesMasterIdLst>
  <p:sldIdLst>
    <p:sldId id="281" r:id="rId4"/>
    <p:sldId id="335" r:id="rId5"/>
    <p:sldId id="340" r:id="rId6"/>
    <p:sldId id="345" r:id="rId7"/>
    <p:sldId id="344" r:id="rId8"/>
    <p:sldId id="338" r:id="rId9"/>
    <p:sldId id="363" r:id="rId10"/>
    <p:sldId id="293" r:id="rId11"/>
    <p:sldId id="322" r:id="rId12"/>
    <p:sldId id="379" r:id="rId13"/>
    <p:sldId id="291" r:id="rId14"/>
    <p:sldId id="350" r:id="rId15"/>
    <p:sldId id="352" r:id="rId16"/>
    <p:sldId id="382" r:id="rId17"/>
    <p:sldId id="376" r:id="rId18"/>
    <p:sldId id="371" r:id="rId19"/>
    <p:sldId id="370" r:id="rId20"/>
    <p:sldId id="369" r:id="rId21"/>
    <p:sldId id="372" r:id="rId22"/>
    <p:sldId id="373" r:id="rId23"/>
    <p:sldId id="381" r:id="rId24"/>
    <p:sldId id="380" r:id="rId25"/>
    <p:sldId id="375" r:id="rId26"/>
    <p:sldId id="374" r:id="rId27"/>
    <p:sldId id="362" r:id="rId28"/>
    <p:sldId id="364" r:id="rId29"/>
    <p:sldId id="365" r:id="rId30"/>
    <p:sldId id="366" r:id="rId31"/>
    <p:sldId id="367" r:id="rId32"/>
    <p:sldId id="368" r:id="rId33"/>
    <p:sldId id="314" r:id="rId3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C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85"/>
    <p:restoredTop sz="86444" autoAdjust="0"/>
  </p:normalViewPr>
  <p:slideViewPr>
    <p:cSldViewPr showGuides="1">
      <p:cViewPr>
        <p:scale>
          <a:sx n="97" d="100"/>
          <a:sy n="97" d="100"/>
        </p:scale>
        <p:origin x="936" y="144"/>
      </p:cViewPr>
      <p:guideLst>
        <p:guide orient="horz" pos="431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#1</a:t>
            </a:r>
            <a:r>
              <a:rPr lang="en-US" baseline="0"/>
              <a:t> Power (kW)</a:t>
            </a:r>
            <a:endParaRPr lang="en-US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Sheet1!$A$1:$A$23</c:f>
              <c:numCache>
                <c:formatCode>m/d/yy</c:formatCode>
                <c:ptCount val="23"/>
                <c:pt idx="0">
                  <c:v>38504</c:v>
                </c:pt>
                <c:pt idx="1">
                  <c:v>38657</c:v>
                </c:pt>
                <c:pt idx="2">
                  <c:v>38869</c:v>
                </c:pt>
                <c:pt idx="3">
                  <c:v>39022</c:v>
                </c:pt>
                <c:pt idx="4">
                  <c:v>39234</c:v>
                </c:pt>
                <c:pt idx="5">
                  <c:v>39387</c:v>
                </c:pt>
                <c:pt idx="6">
                  <c:v>39600</c:v>
                </c:pt>
                <c:pt idx="7">
                  <c:v>39753</c:v>
                </c:pt>
                <c:pt idx="8">
                  <c:v>39965</c:v>
                </c:pt>
                <c:pt idx="9">
                  <c:v>40118</c:v>
                </c:pt>
                <c:pt idx="10">
                  <c:v>40330</c:v>
                </c:pt>
                <c:pt idx="11">
                  <c:v>40483</c:v>
                </c:pt>
                <c:pt idx="12">
                  <c:v>40695</c:v>
                </c:pt>
                <c:pt idx="13">
                  <c:v>40848</c:v>
                </c:pt>
                <c:pt idx="14">
                  <c:v>41061</c:v>
                </c:pt>
                <c:pt idx="15">
                  <c:v>41214</c:v>
                </c:pt>
                <c:pt idx="16">
                  <c:v>41426</c:v>
                </c:pt>
                <c:pt idx="17">
                  <c:v>41579</c:v>
                </c:pt>
                <c:pt idx="18">
                  <c:v>41791</c:v>
                </c:pt>
                <c:pt idx="19">
                  <c:v>41944</c:v>
                </c:pt>
                <c:pt idx="20">
                  <c:v>42156</c:v>
                </c:pt>
                <c:pt idx="21">
                  <c:v>42309</c:v>
                </c:pt>
                <c:pt idx="22">
                  <c:v>42522</c:v>
                </c:pt>
              </c:numCache>
            </c:numRef>
          </c:xVal>
          <c:yVal>
            <c:numRef>
              <c:f>Sheet1!$B$1:$B$23</c:f>
              <c:numCache>
                <c:formatCode>General</c:formatCode>
                <c:ptCount val="23"/>
                <c:pt idx="0">
                  <c:v>716</c:v>
                </c:pt>
                <c:pt idx="1">
                  <c:v>1433</c:v>
                </c:pt>
                <c:pt idx="2">
                  <c:v>1433</c:v>
                </c:pt>
                <c:pt idx="3">
                  <c:v>1433</c:v>
                </c:pt>
                <c:pt idx="4">
                  <c:v>1433</c:v>
                </c:pt>
                <c:pt idx="5">
                  <c:v>2329</c:v>
                </c:pt>
                <c:pt idx="6">
                  <c:v>2345</c:v>
                </c:pt>
                <c:pt idx="7">
                  <c:v>2483</c:v>
                </c:pt>
                <c:pt idx="8">
                  <c:v>2483</c:v>
                </c:pt>
                <c:pt idx="9">
                  <c:v>6950</c:v>
                </c:pt>
                <c:pt idx="10">
                  <c:v>6950</c:v>
                </c:pt>
                <c:pt idx="11">
                  <c:v>4040</c:v>
                </c:pt>
                <c:pt idx="12">
                  <c:v>9899</c:v>
                </c:pt>
                <c:pt idx="13">
                  <c:v>12660</c:v>
                </c:pt>
                <c:pt idx="14">
                  <c:v>7890</c:v>
                </c:pt>
                <c:pt idx="15">
                  <c:v>8209</c:v>
                </c:pt>
                <c:pt idx="16">
                  <c:v>17808</c:v>
                </c:pt>
                <c:pt idx="17">
                  <c:v>17808</c:v>
                </c:pt>
                <c:pt idx="18">
                  <c:v>17808</c:v>
                </c:pt>
                <c:pt idx="19">
                  <c:v>17808</c:v>
                </c:pt>
                <c:pt idx="20">
                  <c:v>17808</c:v>
                </c:pt>
                <c:pt idx="21">
                  <c:v>17808</c:v>
                </c:pt>
                <c:pt idx="22">
                  <c:v>15371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64C-E34B-B432-B6BBEFE1A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96191760"/>
        <c:axId val="-1275848576"/>
      </c:scatterChart>
      <c:valAx>
        <c:axId val="-1296191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List</a:t>
                </a:r>
                <a:r>
                  <a:rPr lang="en-US" sz="1800" baseline="0"/>
                  <a:t> Date</a:t>
                </a:r>
                <a:endParaRPr lang="en-US" sz="1800"/>
              </a:p>
            </c:rich>
          </c:tx>
          <c:overlay val="0"/>
        </c:title>
        <c:numFmt formatCode="m/d/yy" sourceLinked="1"/>
        <c:majorTickMark val="none"/>
        <c:minorTickMark val="in"/>
        <c:tickLblPos val="nextTo"/>
        <c:txPr>
          <a:bodyPr rot="-3240000"/>
          <a:lstStyle/>
          <a:p>
            <a:pPr>
              <a:defRPr sz="1800" baseline="0"/>
            </a:pPr>
            <a:endParaRPr lang="en-US"/>
          </a:p>
        </c:txPr>
        <c:crossAx val="-1275848576"/>
        <c:crosses val="autoZero"/>
        <c:crossBetween val="midCat"/>
        <c:majorUnit val="500"/>
      </c:valAx>
      <c:valAx>
        <c:axId val="-1275848576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kW</a:t>
                </a:r>
              </a:p>
            </c:rich>
          </c:tx>
          <c:overlay val="0"/>
        </c:title>
        <c:numFmt formatCode="0.E+00" sourceLinked="0"/>
        <c:majorTickMark val="none"/>
        <c:minorTickMark val="in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-12961917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9CA622-64D4-6847-9D07-29F2607FC810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5DC1C6-7B84-5549-A3F8-46F48DAF4647}">
      <dgm:prSet phldrT="[Text]"/>
      <dgm:spPr/>
      <dgm:t>
        <a:bodyPr/>
        <a:lstStyle/>
        <a:p>
          <a:r>
            <a:rPr lang="en-US" dirty="0"/>
            <a:t>Quantum, Neuromorphic</a:t>
          </a:r>
        </a:p>
      </dgm:t>
    </dgm:pt>
    <dgm:pt modelId="{9E1198BB-5006-2143-BFC4-2059EC502D59}" type="parTrans" cxnId="{D75423E5-C7FF-824B-9984-5E7072A4D25B}">
      <dgm:prSet/>
      <dgm:spPr/>
      <dgm:t>
        <a:bodyPr/>
        <a:lstStyle/>
        <a:p>
          <a:endParaRPr lang="en-US"/>
        </a:p>
      </dgm:t>
    </dgm:pt>
    <dgm:pt modelId="{E17D0F8C-4F08-3142-9594-D3E1E71C150C}" type="sibTrans" cxnId="{D75423E5-C7FF-824B-9984-5E7072A4D25B}">
      <dgm:prSet/>
      <dgm:spPr/>
      <dgm:t>
        <a:bodyPr/>
        <a:lstStyle/>
        <a:p>
          <a:endParaRPr lang="en-US"/>
        </a:p>
      </dgm:t>
    </dgm:pt>
    <dgm:pt modelId="{C81D1136-A90C-CE4E-89ED-82029F0B8ACB}">
      <dgm:prSet phldrT="[Text]"/>
      <dgm:spPr/>
      <dgm:t>
        <a:bodyPr/>
        <a:lstStyle/>
        <a:p>
          <a:r>
            <a:rPr lang="en-US" dirty="0"/>
            <a:t>Squeeze out everything one can from CMOS</a:t>
          </a:r>
        </a:p>
      </dgm:t>
    </dgm:pt>
    <dgm:pt modelId="{3CCA6C87-F544-F84F-A133-920A17FB0442}" type="parTrans" cxnId="{BD68436F-A417-BC4D-ADE8-A500B154785D}">
      <dgm:prSet/>
      <dgm:spPr/>
      <dgm:t>
        <a:bodyPr/>
        <a:lstStyle/>
        <a:p>
          <a:endParaRPr lang="en-US"/>
        </a:p>
      </dgm:t>
    </dgm:pt>
    <dgm:pt modelId="{D1B2BC08-BFFD-D84C-8D18-BB09E7622BB5}" type="sibTrans" cxnId="{BD68436F-A417-BC4D-ADE8-A500B154785D}">
      <dgm:prSet/>
      <dgm:spPr/>
      <dgm:t>
        <a:bodyPr/>
        <a:lstStyle/>
        <a:p>
          <a:endParaRPr lang="en-US"/>
        </a:p>
      </dgm:t>
    </dgm:pt>
    <dgm:pt modelId="{88E07321-B9D7-E042-992A-38DCFDDF1632}">
      <dgm:prSet phldrT="[Text]"/>
      <dgm:spPr/>
      <dgm:t>
        <a:bodyPr/>
        <a:lstStyle/>
        <a:p>
          <a:r>
            <a:rPr lang="en-US" dirty="0"/>
            <a:t>Beyond CMOS</a:t>
          </a:r>
        </a:p>
      </dgm:t>
    </dgm:pt>
    <dgm:pt modelId="{7B2042F9-D616-964B-8473-2BDEDCD49A41}" type="parTrans" cxnId="{ED03D37D-7818-B445-AF9A-3F616F18CCB0}">
      <dgm:prSet/>
      <dgm:spPr/>
      <dgm:t>
        <a:bodyPr/>
        <a:lstStyle/>
        <a:p>
          <a:endParaRPr lang="en-US"/>
        </a:p>
      </dgm:t>
    </dgm:pt>
    <dgm:pt modelId="{89F395C7-4838-8C47-A9CC-07F8894F599D}" type="sibTrans" cxnId="{ED03D37D-7818-B445-AF9A-3F616F18CCB0}">
      <dgm:prSet/>
      <dgm:spPr/>
      <dgm:t>
        <a:bodyPr/>
        <a:lstStyle/>
        <a:p>
          <a:endParaRPr lang="en-US"/>
        </a:p>
      </dgm:t>
    </dgm:pt>
    <dgm:pt modelId="{DF0EBBCE-FB28-3849-821D-A54F4448C5C7}" type="pres">
      <dgm:prSet presAssocID="{2F9CA622-64D4-6847-9D07-29F2607FC810}" presName="Name0" presStyleCnt="0">
        <dgm:presLayoutVars>
          <dgm:dir/>
          <dgm:resizeHandles val="exact"/>
        </dgm:presLayoutVars>
      </dgm:prSet>
      <dgm:spPr/>
    </dgm:pt>
    <dgm:pt modelId="{5B7BF2CE-5004-FD49-8D62-4672D7D99E72}" type="pres">
      <dgm:prSet presAssocID="{2F9CA622-64D4-6847-9D07-29F2607FC810}" presName="fgShape" presStyleLbl="fgShp" presStyleIdx="0" presStyleCnt="1" custScaleY="189583"/>
      <dgm:spPr/>
    </dgm:pt>
    <dgm:pt modelId="{EFD79E6B-33E3-5640-90FC-3B149D53408F}" type="pres">
      <dgm:prSet presAssocID="{2F9CA622-64D4-6847-9D07-29F2607FC810}" presName="linComp" presStyleCnt="0"/>
      <dgm:spPr/>
    </dgm:pt>
    <dgm:pt modelId="{A4D6DFD5-44F8-6F4B-9C06-3954A3D53484}" type="pres">
      <dgm:prSet presAssocID="{8D5DC1C6-7B84-5549-A3F8-46F48DAF4647}" presName="compNode" presStyleCnt="0"/>
      <dgm:spPr/>
    </dgm:pt>
    <dgm:pt modelId="{E1D396C4-E571-2644-A460-26D3CA75016E}" type="pres">
      <dgm:prSet presAssocID="{8D5DC1C6-7B84-5549-A3F8-46F48DAF4647}" presName="bkgdShape" presStyleLbl="node1" presStyleIdx="0" presStyleCnt="3"/>
      <dgm:spPr/>
    </dgm:pt>
    <dgm:pt modelId="{8C8601C3-4E5F-E647-8325-7DA629BD36AC}" type="pres">
      <dgm:prSet presAssocID="{8D5DC1C6-7B84-5549-A3F8-46F48DAF4647}" presName="nodeTx" presStyleLbl="node1" presStyleIdx="0" presStyleCnt="3">
        <dgm:presLayoutVars>
          <dgm:bulletEnabled val="1"/>
        </dgm:presLayoutVars>
      </dgm:prSet>
      <dgm:spPr/>
    </dgm:pt>
    <dgm:pt modelId="{D3B69802-B833-D24B-BF07-600202E1423D}" type="pres">
      <dgm:prSet presAssocID="{8D5DC1C6-7B84-5549-A3F8-46F48DAF4647}" presName="invisiNode" presStyleLbl="node1" presStyleIdx="0" presStyleCnt="3"/>
      <dgm:spPr/>
    </dgm:pt>
    <dgm:pt modelId="{64A47CAC-1091-F44D-A2E6-2741156FD44F}" type="pres">
      <dgm:prSet presAssocID="{8D5DC1C6-7B84-5549-A3F8-46F48DAF464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89ECB6E-4FED-0F48-BB25-8807D0A18A93}" type="pres">
      <dgm:prSet presAssocID="{E17D0F8C-4F08-3142-9594-D3E1E71C150C}" presName="sibTrans" presStyleLbl="sibTrans2D1" presStyleIdx="0" presStyleCnt="0"/>
      <dgm:spPr/>
    </dgm:pt>
    <dgm:pt modelId="{FEB25E32-807D-9145-B8C2-CCFABF991C56}" type="pres">
      <dgm:prSet presAssocID="{C81D1136-A90C-CE4E-89ED-82029F0B8ACB}" presName="compNode" presStyleCnt="0"/>
      <dgm:spPr/>
    </dgm:pt>
    <dgm:pt modelId="{03909752-4367-0C40-815E-BE9195790C4B}" type="pres">
      <dgm:prSet presAssocID="{C81D1136-A90C-CE4E-89ED-82029F0B8ACB}" presName="bkgdShape" presStyleLbl="node1" presStyleIdx="1" presStyleCnt="3"/>
      <dgm:spPr/>
    </dgm:pt>
    <dgm:pt modelId="{75F242E0-9657-E240-A649-975A90125E68}" type="pres">
      <dgm:prSet presAssocID="{C81D1136-A90C-CE4E-89ED-82029F0B8ACB}" presName="nodeTx" presStyleLbl="node1" presStyleIdx="1" presStyleCnt="3">
        <dgm:presLayoutVars>
          <dgm:bulletEnabled val="1"/>
        </dgm:presLayoutVars>
      </dgm:prSet>
      <dgm:spPr/>
    </dgm:pt>
    <dgm:pt modelId="{87078B40-806F-424A-AB3F-184E9602D07C}" type="pres">
      <dgm:prSet presAssocID="{C81D1136-A90C-CE4E-89ED-82029F0B8ACB}" presName="invisiNode" presStyleLbl="node1" presStyleIdx="1" presStyleCnt="3"/>
      <dgm:spPr/>
    </dgm:pt>
    <dgm:pt modelId="{5F052352-F6A0-6244-91BC-CB23FFF50915}" type="pres">
      <dgm:prSet presAssocID="{C81D1136-A90C-CE4E-89ED-82029F0B8ACB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F765FBA3-BDC4-7B48-8D6A-B66B28C0C61C}" type="pres">
      <dgm:prSet presAssocID="{D1B2BC08-BFFD-D84C-8D18-BB09E7622BB5}" presName="sibTrans" presStyleLbl="sibTrans2D1" presStyleIdx="0" presStyleCnt="0"/>
      <dgm:spPr/>
    </dgm:pt>
    <dgm:pt modelId="{02D18371-341A-194C-9374-980EABFA19CE}" type="pres">
      <dgm:prSet presAssocID="{88E07321-B9D7-E042-992A-38DCFDDF1632}" presName="compNode" presStyleCnt="0"/>
      <dgm:spPr/>
    </dgm:pt>
    <dgm:pt modelId="{5EE7E132-71A9-6744-AA57-307F999F7BBD}" type="pres">
      <dgm:prSet presAssocID="{88E07321-B9D7-E042-992A-38DCFDDF1632}" presName="bkgdShape" presStyleLbl="node1" presStyleIdx="2" presStyleCnt="3"/>
      <dgm:spPr/>
    </dgm:pt>
    <dgm:pt modelId="{2E93CC16-EFC8-1547-BF11-04F310CC9D8C}" type="pres">
      <dgm:prSet presAssocID="{88E07321-B9D7-E042-992A-38DCFDDF1632}" presName="nodeTx" presStyleLbl="node1" presStyleIdx="2" presStyleCnt="3">
        <dgm:presLayoutVars>
          <dgm:bulletEnabled val="1"/>
        </dgm:presLayoutVars>
      </dgm:prSet>
      <dgm:spPr/>
    </dgm:pt>
    <dgm:pt modelId="{531F5757-5009-6A48-BF7B-910A6BD1E48C}" type="pres">
      <dgm:prSet presAssocID="{88E07321-B9D7-E042-992A-38DCFDDF1632}" presName="invisiNode" presStyleLbl="node1" presStyleIdx="2" presStyleCnt="3"/>
      <dgm:spPr/>
    </dgm:pt>
    <dgm:pt modelId="{50A61666-9521-F24F-8706-6DABC3F4A2BC}" type="pres">
      <dgm:prSet presAssocID="{88E07321-B9D7-E042-992A-38DCFDDF1632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744DD11A-F3AF-4146-9F93-585FDDCD591F}" type="presOf" srcId="{C81D1136-A90C-CE4E-89ED-82029F0B8ACB}" destId="{75F242E0-9657-E240-A649-975A90125E68}" srcOrd="1" destOrd="0" presId="urn:microsoft.com/office/officeart/2005/8/layout/hList7"/>
    <dgm:cxn modelId="{FC35022B-C36D-1649-8879-F71327429770}" type="presOf" srcId="{8D5DC1C6-7B84-5549-A3F8-46F48DAF4647}" destId="{E1D396C4-E571-2644-A460-26D3CA75016E}" srcOrd="0" destOrd="0" presId="urn:microsoft.com/office/officeart/2005/8/layout/hList7"/>
    <dgm:cxn modelId="{F9104845-4E96-C34A-8D06-6B7E82C375FC}" type="presOf" srcId="{88E07321-B9D7-E042-992A-38DCFDDF1632}" destId="{5EE7E132-71A9-6744-AA57-307F999F7BBD}" srcOrd="0" destOrd="0" presId="urn:microsoft.com/office/officeart/2005/8/layout/hList7"/>
    <dgm:cxn modelId="{BD68436F-A417-BC4D-ADE8-A500B154785D}" srcId="{2F9CA622-64D4-6847-9D07-29F2607FC810}" destId="{C81D1136-A90C-CE4E-89ED-82029F0B8ACB}" srcOrd="1" destOrd="0" parTransId="{3CCA6C87-F544-F84F-A133-920A17FB0442}" sibTransId="{D1B2BC08-BFFD-D84C-8D18-BB09E7622BB5}"/>
    <dgm:cxn modelId="{7D99B178-FC30-2F4F-88C7-515D2C230E62}" type="presOf" srcId="{E17D0F8C-4F08-3142-9594-D3E1E71C150C}" destId="{689ECB6E-4FED-0F48-BB25-8807D0A18A93}" srcOrd="0" destOrd="0" presId="urn:microsoft.com/office/officeart/2005/8/layout/hList7"/>
    <dgm:cxn modelId="{ED03D37D-7818-B445-AF9A-3F616F18CCB0}" srcId="{2F9CA622-64D4-6847-9D07-29F2607FC810}" destId="{88E07321-B9D7-E042-992A-38DCFDDF1632}" srcOrd="2" destOrd="0" parTransId="{7B2042F9-D616-964B-8473-2BDEDCD49A41}" sibTransId="{89F395C7-4838-8C47-A9CC-07F8894F599D}"/>
    <dgm:cxn modelId="{AB688189-DD9A-6945-BBE5-F2EF463A0206}" type="presOf" srcId="{88E07321-B9D7-E042-992A-38DCFDDF1632}" destId="{2E93CC16-EFC8-1547-BF11-04F310CC9D8C}" srcOrd="1" destOrd="0" presId="urn:microsoft.com/office/officeart/2005/8/layout/hList7"/>
    <dgm:cxn modelId="{08DE9AC4-BDBC-3B4A-A2ED-652F31B01EFC}" type="presOf" srcId="{D1B2BC08-BFFD-D84C-8D18-BB09E7622BB5}" destId="{F765FBA3-BDC4-7B48-8D6A-B66B28C0C61C}" srcOrd="0" destOrd="0" presId="urn:microsoft.com/office/officeart/2005/8/layout/hList7"/>
    <dgm:cxn modelId="{296C87D0-7A86-C24A-AF00-0DF330EBBD72}" type="presOf" srcId="{8D5DC1C6-7B84-5549-A3F8-46F48DAF4647}" destId="{8C8601C3-4E5F-E647-8325-7DA629BD36AC}" srcOrd="1" destOrd="0" presId="urn:microsoft.com/office/officeart/2005/8/layout/hList7"/>
    <dgm:cxn modelId="{D75423E5-C7FF-824B-9984-5E7072A4D25B}" srcId="{2F9CA622-64D4-6847-9D07-29F2607FC810}" destId="{8D5DC1C6-7B84-5549-A3F8-46F48DAF4647}" srcOrd="0" destOrd="0" parTransId="{9E1198BB-5006-2143-BFC4-2059EC502D59}" sibTransId="{E17D0F8C-4F08-3142-9594-D3E1E71C150C}"/>
    <dgm:cxn modelId="{327A0DF4-F628-404C-9FA5-F0692451C5FA}" type="presOf" srcId="{2F9CA622-64D4-6847-9D07-29F2607FC810}" destId="{DF0EBBCE-FB28-3849-821D-A54F4448C5C7}" srcOrd="0" destOrd="0" presId="urn:microsoft.com/office/officeart/2005/8/layout/hList7"/>
    <dgm:cxn modelId="{7DDBAEFE-BBC1-B949-AB37-64974B7C7A27}" type="presOf" srcId="{C81D1136-A90C-CE4E-89ED-82029F0B8ACB}" destId="{03909752-4367-0C40-815E-BE9195790C4B}" srcOrd="0" destOrd="0" presId="urn:microsoft.com/office/officeart/2005/8/layout/hList7"/>
    <dgm:cxn modelId="{0EA666E5-6134-9D4E-8573-049C157D1F24}" type="presParOf" srcId="{DF0EBBCE-FB28-3849-821D-A54F4448C5C7}" destId="{5B7BF2CE-5004-FD49-8D62-4672D7D99E72}" srcOrd="0" destOrd="0" presId="urn:microsoft.com/office/officeart/2005/8/layout/hList7"/>
    <dgm:cxn modelId="{E5309573-A83B-0E46-A9C5-CC09DB629A03}" type="presParOf" srcId="{DF0EBBCE-FB28-3849-821D-A54F4448C5C7}" destId="{EFD79E6B-33E3-5640-90FC-3B149D53408F}" srcOrd="1" destOrd="0" presId="urn:microsoft.com/office/officeart/2005/8/layout/hList7"/>
    <dgm:cxn modelId="{59D238AB-C681-0E41-96C6-77A218C1382B}" type="presParOf" srcId="{EFD79E6B-33E3-5640-90FC-3B149D53408F}" destId="{A4D6DFD5-44F8-6F4B-9C06-3954A3D53484}" srcOrd="0" destOrd="0" presId="urn:microsoft.com/office/officeart/2005/8/layout/hList7"/>
    <dgm:cxn modelId="{C1B1D928-1033-AB44-ADBD-379D1F2C6508}" type="presParOf" srcId="{A4D6DFD5-44F8-6F4B-9C06-3954A3D53484}" destId="{E1D396C4-E571-2644-A460-26D3CA75016E}" srcOrd="0" destOrd="0" presId="urn:microsoft.com/office/officeart/2005/8/layout/hList7"/>
    <dgm:cxn modelId="{F9E3D1CD-E547-C04B-AB46-1696562CC85F}" type="presParOf" srcId="{A4D6DFD5-44F8-6F4B-9C06-3954A3D53484}" destId="{8C8601C3-4E5F-E647-8325-7DA629BD36AC}" srcOrd="1" destOrd="0" presId="urn:microsoft.com/office/officeart/2005/8/layout/hList7"/>
    <dgm:cxn modelId="{60352693-BB4C-3546-8B2C-CCDF43BDF80F}" type="presParOf" srcId="{A4D6DFD5-44F8-6F4B-9C06-3954A3D53484}" destId="{D3B69802-B833-D24B-BF07-600202E1423D}" srcOrd="2" destOrd="0" presId="urn:microsoft.com/office/officeart/2005/8/layout/hList7"/>
    <dgm:cxn modelId="{10A5DC01-D841-F043-B209-9C2CABCCA547}" type="presParOf" srcId="{A4D6DFD5-44F8-6F4B-9C06-3954A3D53484}" destId="{64A47CAC-1091-F44D-A2E6-2741156FD44F}" srcOrd="3" destOrd="0" presId="urn:microsoft.com/office/officeart/2005/8/layout/hList7"/>
    <dgm:cxn modelId="{B23DDBCD-C039-1144-868D-52E586C0ABC0}" type="presParOf" srcId="{EFD79E6B-33E3-5640-90FC-3B149D53408F}" destId="{689ECB6E-4FED-0F48-BB25-8807D0A18A93}" srcOrd="1" destOrd="0" presId="urn:microsoft.com/office/officeart/2005/8/layout/hList7"/>
    <dgm:cxn modelId="{D443EDC7-D5D2-5C42-8E7D-383DCA7A3DC3}" type="presParOf" srcId="{EFD79E6B-33E3-5640-90FC-3B149D53408F}" destId="{FEB25E32-807D-9145-B8C2-CCFABF991C56}" srcOrd="2" destOrd="0" presId="urn:microsoft.com/office/officeart/2005/8/layout/hList7"/>
    <dgm:cxn modelId="{43D88471-3FA4-BB4F-9709-48D5291E80BE}" type="presParOf" srcId="{FEB25E32-807D-9145-B8C2-CCFABF991C56}" destId="{03909752-4367-0C40-815E-BE9195790C4B}" srcOrd="0" destOrd="0" presId="urn:microsoft.com/office/officeart/2005/8/layout/hList7"/>
    <dgm:cxn modelId="{77B133C5-4816-984F-8672-64812D674165}" type="presParOf" srcId="{FEB25E32-807D-9145-B8C2-CCFABF991C56}" destId="{75F242E0-9657-E240-A649-975A90125E68}" srcOrd="1" destOrd="0" presId="urn:microsoft.com/office/officeart/2005/8/layout/hList7"/>
    <dgm:cxn modelId="{F98E03BE-EC3C-1044-BB1E-1D696526A047}" type="presParOf" srcId="{FEB25E32-807D-9145-B8C2-CCFABF991C56}" destId="{87078B40-806F-424A-AB3F-184E9602D07C}" srcOrd="2" destOrd="0" presId="urn:microsoft.com/office/officeart/2005/8/layout/hList7"/>
    <dgm:cxn modelId="{2AB0DEE2-9F5C-9543-BD3C-22D54EE6F26E}" type="presParOf" srcId="{FEB25E32-807D-9145-B8C2-CCFABF991C56}" destId="{5F052352-F6A0-6244-91BC-CB23FFF50915}" srcOrd="3" destOrd="0" presId="urn:microsoft.com/office/officeart/2005/8/layout/hList7"/>
    <dgm:cxn modelId="{7A2ADB5F-70E2-624E-B503-9F394C8E054E}" type="presParOf" srcId="{EFD79E6B-33E3-5640-90FC-3B149D53408F}" destId="{F765FBA3-BDC4-7B48-8D6A-B66B28C0C61C}" srcOrd="3" destOrd="0" presId="urn:microsoft.com/office/officeart/2005/8/layout/hList7"/>
    <dgm:cxn modelId="{821DFBA6-0C90-F445-9945-902AB4156154}" type="presParOf" srcId="{EFD79E6B-33E3-5640-90FC-3B149D53408F}" destId="{02D18371-341A-194C-9374-980EABFA19CE}" srcOrd="4" destOrd="0" presId="urn:microsoft.com/office/officeart/2005/8/layout/hList7"/>
    <dgm:cxn modelId="{A10163D2-6F67-2541-84B2-A5D006CD526E}" type="presParOf" srcId="{02D18371-341A-194C-9374-980EABFA19CE}" destId="{5EE7E132-71A9-6744-AA57-307F999F7BBD}" srcOrd="0" destOrd="0" presId="urn:microsoft.com/office/officeart/2005/8/layout/hList7"/>
    <dgm:cxn modelId="{A414D1FB-95AF-D94B-88BB-C0A81DDCA1B5}" type="presParOf" srcId="{02D18371-341A-194C-9374-980EABFA19CE}" destId="{2E93CC16-EFC8-1547-BF11-04F310CC9D8C}" srcOrd="1" destOrd="0" presId="urn:microsoft.com/office/officeart/2005/8/layout/hList7"/>
    <dgm:cxn modelId="{FDA55074-4542-3F4B-9DBA-9E16DBFBFE78}" type="presParOf" srcId="{02D18371-341A-194C-9374-980EABFA19CE}" destId="{531F5757-5009-6A48-BF7B-910A6BD1E48C}" srcOrd="2" destOrd="0" presId="urn:microsoft.com/office/officeart/2005/8/layout/hList7"/>
    <dgm:cxn modelId="{F3FA7D6E-CEC7-F648-8627-DA27686D7DED}" type="presParOf" srcId="{02D18371-341A-194C-9374-980EABFA19CE}" destId="{50A61666-9521-F24F-8706-6DABC3F4A2B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4DA4EB-58C5-2549-870D-7A6C6FC82655}" type="doc">
      <dgm:prSet loTypeId="urn:microsoft.com/office/officeart/2008/layout/CaptionedPicture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858BF1-BD41-CD42-8E36-19D90376F83A}">
      <dgm:prSet phldrT="[Text]"/>
      <dgm:spPr/>
      <dgm:t>
        <a:bodyPr/>
        <a:lstStyle/>
        <a:p>
          <a:r>
            <a:rPr lang="en-US" dirty="0"/>
            <a:t>characterize</a:t>
          </a:r>
        </a:p>
      </dgm:t>
    </dgm:pt>
    <dgm:pt modelId="{FF4F7BB9-E89B-AB4C-841C-CB1080267FF8}" type="parTrans" cxnId="{4D3A06DB-8685-0540-957F-415C2D36B70D}">
      <dgm:prSet/>
      <dgm:spPr/>
      <dgm:t>
        <a:bodyPr/>
        <a:lstStyle/>
        <a:p>
          <a:endParaRPr lang="en-US"/>
        </a:p>
      </dgm:t>
    </dgm:pt>
    <dgm:pt modelId="{27676F04-36A8-6D4A-97CE-E7CC065C109A}" type="sibTrans" cxnId="{4D3A06DB-8685-0540-957F-415C2D36B70D}">
      <dgm:prSet/>
      <dgm:spPr/>
      <dgm:t>
        <a:bodyPr/>
        <a:lstStyle/>
        <a:p>
          <a:endParaRPr lang="en-US"/>
        </a:p>
      </dgm:t>
    </dgm:pt>
    <dgm:pt modelId="{B9AD275C-0004-FC4F-A469-188E08A3C347}">
      <dgm:prSet phldrT="[Text]"/>
      <dgm:spPr/>
      <dgm:t>
        <a:bodyPr/>
        <a:lstStyle/>
        <a:p>
          <a:r>
            <a:rPr lang="en-US" dirty="0"/>
            <a:t>HREM, APT, SPM</a:t>
          </a:r>
        </a:p>
        <a:p>
          <a:r>
            <a:rPr lang="en-US" dirty="0" err="1"/>
            <a:t>Multiscale</a:t>
          </a:r>
          <a:r>
            <a:rPr lang="en-US" dirty="0"/>
            <a:t> modeling </a:t>
          </a:r>
        </a:p>
      </dgm:t>
    </dgm:pt>
    <dgm:pt modelId="{FDD82D26-2303-F84A-9223-0EEDBBF500CA}" type="parTrans" cxnId="{7FB9A2E2-23C2-124C-8D78-F4DCF1F4ACE2}">
      <dgm:prSet/>
      <dgm:spPr/>
      <dgm:t>
        <a:bodyPr/>
        <a:lstStyle/>
        <a:p>
          <a:endParaRPr lang="en-US"/>
        </a:p>
      </dgm:t>
    </dgm:pt>
    <dgm:pt modelId="{29192E87-B077-4C4B-A6D8-A91F911D92AB}" type="sibTrans" cxnId="{7FB9A2E2-23C2-124C-8D78-F4DCF1F4ACE2}">
      <dgm:prSet/>
      <dgm:spPr/>
      <dgm:t>
        <a:bodyPr/>
        <a:lstStyle/>
        <a:p>
          <a:endParaRPr lang="en-US"/>
        </a:p>
      </dgm:t>
    </dgm:pt>
    <dgm:pt modelId="{EA0A3235-AE8D-BA45-9E37-3E09F4DF6275}">
      <dgm:prSet phldrT="[Text]"/>
      <dgm:spPr/>
      <dgm:t>
        <a:bodyPr/>
        <a:lstStyle/>
        <a:p>
          <a:r>
            <a:rPr lang="en-US" dirty="0"/>
            <a:t>Classical quantum interface</a:t>
          </a:r>
        </a:p>
      </dgm:t>
    </dgm:pt>
    <dgm:pt modelId="{EF6DAA59-307A-3349-96EC-5E222FC1ABCC}" type="parTrans" cxnId="{373F25D6-1F4A-C642-85B7-2A09ED7C4836}">
      <dgm:prSet/>
      <dgm:spPr/>
      <dgm:t>
        <a:bodyPr/>
        <a:lstStyle/>
        <a:p>
          <a:endParaRPr lang="en-US"/>
        </a:p>
      </dgm:t>
    </dgm:pt>
    <dgm:pt modelId="{7FF6CFB0-0E78-FE47-9287-6B7D9E573711}" type="sibTrans" cxnId="{373F25D6-1F4A-C642-85B7-2A09ED7C4836}">
      <dgm:prSet/>
      <dgm:spPr/>
      <dgm:t>
        <a:bodyPr/>
        <a:lstStyle/>
        <a:p>
          <a:endParaRPr lang="en-US"/>
        </a:p>
      </dgm:t>
    </dgm:pt>
    <dgm:pt modelId="{71F0772A-B1ED-3043-A097-EB002984C468}">
      <dgm:prSet phldrT="[Text]"/>
      <dgm:spPr/>
      <dgm:t>
        <a:bodyPr/>
        <a:lstStyle/>
        <a:p>
          <a:r>
            <a:rPr lang="en-US" dirty="0"/>
            <a:t>From </a:t>
          </a:r>
          <a:r>
            <a:rPr lang="en-US" dirty="0" err="1"/>
            <a:t>mK</a:t>
          </a:r>
          <a:r>
            <a:rPr lang="en-US" dirty="0"/>
            <a:t> to 300K</a:t>
          </a:r>
        </a:p>
      </dgm:t>
    </dgm:pt>
    <dgm:pt modelId="{9E2E762E-6BF2-8043-B559-58B0EED8A90F}" type="parTrans" cxnId="{1B8E1F5F-5F5E-BB43-A91F-698F2373168B}">
      <dgm:prSet/>
      <dgm:spPr/>
      <dgm:t>
        <a:bodyPr/>
        <a:lstStyle/>
        <a:p>
          <a:endParaRPr lang="en-US"/>
        </a:p>
      </dgm:t>
    </dgm:pt>
    <dgm:pt modelId="{67C12BC4-5B76-A94A-8123-6AF1FA2D1C02}" type="sibTrans" cxnId="{1B8E1F5F-5F5E-BB43-A91F-698F2373168B}">
      <dgm:prSet/>
      <dgm:spPr/>
      <dgm:t>
        <a:bodyPr/>
        <a:lstStyle/>
        <a:p>
          <a:endParaRPr lang="en-US"/>
        </a:p>
      </dgm:t>
    </dgm:pt>
    <dgm:pt modelId="{6658752C-2ADB-8C42-8BD6-A651B01E58F9}">
      <dgm:prSet phldrT="[Text]"/>
      <dgm:spPr/>
      <dgm:t>
        <a:bodyPr/>
        <a:lstStyle/>
        <a:p>
          <a:r>
            <a:rPr lang="en-US" dirty="0"/>
            <a:t>Program </a:t>
          </a:r>
          <a:r>
            <a:rPr lang="en-US" dirty="0" err="1"/>
            <a:t>Qubits</a:t>
          </a:r>
          <a:endParaRPr lang="en-US" dirty="0"/>
        </a:p>
      </dgm:t>
    </dgm:pt>
    <dgm:pt modelId="{78B00C27-3F8D-DD47-9C0E-CBD8086CA7D5}" type="parTrans" cxnId="{7437D0D6-5754-6941-8A0D-104F6EBBFE5E}">
      <dgm:prSet/>
      <dgm:spPr/>
      <dgm:t>
        <a:bodyPr/>
        <a:lstStyle/>
        <a:p>
          <a:endParaRPr lang="en-US"/>
        </a:p>
      </dgm:t>
    </dgm:pt>
    <dgm:pt modelId="{F6ED4B51-11E1-B443-96B5-C36B1FDAABF3}" type="sibTrans" cxnId="{7437D0D6-5754-6941-8A0D-104F6EBBFE5E}">
      <dgm:prSet/>
      <dgm:spPr/>
      <dgm:t>
        <a:bodyPr/>
        <a:lstStyle/>
        <a:p>
          <a:endParaRPr lang="en-US"/>
        </a:p>
      </dgm:t>
    </dgm:pt>
    <dgm:pt modelId="{034AB465-63CB-9C45-B53D-941B79E27FF8}">
      <dgm:prSet phldrT="[Text]"/>
      <dgm:spPr/>
      <dgm:t>
        <a:bodyPr/>
        <a:lstStyle/>
        <a:p>
          <a:r>
            <a:rPr lang="en-US" dirty="0"/>
            <a:t>QIS and other groups</a:t>
          </a:r>
        </a:p>
      </dgm:t>
    </dgm:pt>
    <dgm:pt modelId="{486B5C06-21B1-8345-B40A-FB1B50C2E766}" type="parTrans" cxnId="{C681812D-81E7-9D4B-9278-48DA45270EB8}">
      <dgm:prSet/>
      <dgm:spPr/>
      <dgm:t>
        <a:bodyPr/>
        <a:lstStyle/>
        <a:p>
          <a:endParaRPr lang="en-US"/>
        </a:p>
      </dgm:t>
    </dgm:pt>
    <dgm:pt modelId="{D7DFA80C-AB88-484D-9135-4EB89CA43B11}" type="sibTrans" cxnId="{C681812D-81E7-9D4B-9278-48DA45270EB8}">
      <dgm:prSet/>
      <dgm:spPr/>
      <dgm:t>
        <a:bodyPr/>
        <a:lstStyle/>
        <a:p>
          <a:endParaRPr lang="en-US"/>
        </a:p>
      </dgm:t>
    </dgm:pt>
    <dgm:pt modelId="{CAEE5C15-1BC1-1340-A74F-DA5A425DC697}" type="pres">
      <dgm:prSet presAssocID="{B34DA4EB-58C5-2549-870D-7A6C6FC82655}" presName="Name0" presStyleCnt="0">
        <dgm:presLayoutVars>
          <dgm:chMax/>
          <dgm:chPref/>
          <dgm:dir/>
        </dgm:presLayoutVars>
      </dgm:prSet>
      <dgm:spPr/>
    </dgm:pt>
    <dgm:pt modelId="{9030007A-DBAA-6E47-8190-FEDFFC8CCA37}" type="pres">
      <dgm:prSet presAssocID="{AE858BF1-BD41-CD42-8E36-19D90376F83A}" presName="composite" presStyleCnt="0">
        <dgm:presLayoutVars>
          <dgm:chMax val="1"/>
          <dgm:chPref val="1"/>
        </dgm:presLayoutVars>
      </dgm:prSet>
      <dgm:spPr/>
    </dgm:pt>
    <dgm:pt modelId="{E2BB59D7-2F37-1745-B8BC-63F4E832C46A}" type="pres">
      <dgm:prSet presAssocID="{AE858BF1-BD41-CD42-8E36-19D90376F83A}" presName="Accent" presStyleLbl="trAlignAcc1" presStyleIdx="0" presStyleCnt="3">
        <dgm:presLayoutVars>
          <dgm:chMax val="0"/>
          <dgm:chPref val="0"/>
        </dgm:presLayoutVars>
      </dgm:prSet>
      <dgm:spPr/>
    </dgm:pt>
    <dgm:pt modelId="{C087D5B5-77F8-1245-B572-C7820C844A9C}" type="pres">
      <dgm:prSet presAssocID="{AE858BF1-BD41-CD42-8E36-19D90376F83A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39DC545-E068-6A46-B2D7-6DB0979935AF}" type="pres">
      <dgm:prSet presAssocID="{AE858BF1-BD41-CD42-8E36-19D90376F83A}" presName="ChildComposite" presStyleCnt="0"/>
      <dgm:spPr/>
    </dgm:pt>
    <dgm:pt modelId="{94B1AFAC-714E-5A49-97F8-3B4BF5B4BE79}" type="pres">
      <dgm:prSet presAssocID="{AE858BF1-BD41-CD42-8E36-19D90376F83A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74C7704-AF91-0449-8466-D5FEF6D91B0E}" type="pres">
      <dgm:prSet presAssocID="{AE858BF1-BD41-CD42-8E36-19D90376F83A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6E0D1521-5BB5-F249-A24E-66FD5FFD29CB}" type="pres">
      <dgm:prSet presAssocID="{27676F04-36A8-6D4A-97CE-E7CC065C109A}" presName="sibTrans" presStyleCnt="0"/>
      <dgm:spPr/>
    </dgm:pt>
    <dgm:pt modelId="{69E1D118-1657-B846-ACD7-2BB7EB494DB9}" type="pres">
      <dgm:prSet presAssocID="{EA0A3235-AE8D-BA45-9E37-3E09F4DF6275}" presName="composite" presStyleCnt="0">
        <dgm:presLayoutVars>
          <dgm:chMax val="1"/>
          <dgm:chPref val="1"/>
        </dgm:presLayoutVars>
      </dgm:prSet>
      <dgm:spPr/>
    </dgm:pt>
    <dgm:pt modelId="{6E721532-CD3F-8A47-8579-48BF50656C81}" type="pres">
      <dgm:prSet presAssocID="{EA0A3235-AE8D-BA45-9E37-3E09F4DF6275}" presName="Accent" presStyleLbl="trAlignAcc1" presStyleIdx="1" presStyleCnt="3">
        <dgm:presLayoutVars>
          <dgm:chMax val="0"/>
          <dgm:chPref val="0"/>
        </dgm:presLayoutVars>
      </dgm:prSet>
      <dgm:spPr/>
    </dgm:pt>
    <dgm:pt modelId="{0674FE98-6B57-9243-8F69-C0A940004850}" type="pres">
      <dgm:prSet presAssocID="{EA0A3235-AE8D-BA45-9E37-3E09F4DF6275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28CEAC5-7B75-F845-A721-589A933EBD52}" type="pres">
      <dgm:prSet presAssocID="{EA0A3235-AE8D-BA45-9E37-3E09F4DF6275}" presName="ChildComposite" presStyleCnt="0"/>
      <dgm:spPr/>
    </dgm:pt>
    <dgm:pt modelId="{F409F703-CC7F-114A-8F47-729F1AD324D3}" type="pres">
      <dgm:prSet presAssocID="{EA0A3235-AE8D-BA45-9E37-3E09F4DF6275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4F94FF4-A827-444B-9D15-F5E4DBC314D5}" type="pres">
      <dgm:prSet presAssocID="{EA0A3235-AE8D-BA45-9E37-3E09F4DF6275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581EBF5F-49BF-3249-9A74-673E92B3E2E8}" type="pres">
      <dgm:prSet presAssocID="{7FF6CFB0-0E78-FE47-9287-6B7D9E573711}" presName="sibTrans" presStyleCnt="0"/>
      <dgm:spPr/>
    </dgm:pt>
    <dgm:pt modelId="{653205B8-121C-1741-AF65-E6567E362954}" type="pres">
      <dgm:prSet presAssocID="{6658752C-2ADB-8C42-8BD6-A651B01E58F9}" presName="composite" presStyleCnt="0">
        <dgm:presLayoutVars>
          <dgm:chMax val="1"/>
          <dgm:chPref val="1"/>
        </dgm:presLayoutVars>
      </dgm:prSet>
      <dgm:spPr/>
    </dgm:pt>
    <dgm:pt modelId="{7F523CA3-F517-4846-8865-9F1B40D7EEDA}" type="pres">
      <dgm:prSet presAssocID="{6658752C-2ADB-8C42-8BD6-A651B01E58F9}" presName="Accent" presStyleLbl="trAlignAcc1" presStyleIdx="2" presStyleCnt="3">
        <dgm:presLayoutVars>
          <dgm:chMax val="0"/>
          <dgm:chPref val="0"/>
        </dgm:presLayoutVars>
      </dgm:prSet>
      <dgm:spPr/>
    </dgm:pt>
    <dgm:pt modelId="{E9053158-96E8-7C46-8842-DC61857A281F}" type="pres">
      <dgm:prSet presAssocID="{6658752C-2ADB-8C42-8BD6-A651B01E58F9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6512EE0A-485A-5F46-B84D-CAF5E70BBC84}" type="pres">
      <dgm:prSet presAssocID="{6658752C-2ADB-8C42-8BD6-A651B01E58F9}" presName="ChildComposite" presStyleCnt="0"/>
      <dgm:spPr/>
    </dgm:pt>
    <dgm:pt modelId="{9BF29B07-E9BE-5C4B-9DBD-00FF7DB4136D}" type="pres">
      <dgm:prSet presAssocID="{6658752C-2ADB-8C42-8BD6-A651B01E58F9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0A928D6-8DEE-1B4A-97F0-3BB44865F613}" type="pres">
      <dgm:prSet presAssocID="{6658752C-2ADB-8C42-8BD6-A651B01E58F9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6A709A14-3217-0143-89C8-F83C8D9E22FD}" type="presOf" srcId="{B34DA4EB-58C5-2549-870D-7A6C6FC82655}" destId="{CAEE5C15-1BC1-1340-A74F-DA5A425DC697}" srcOrd="0" destOrd="0" presId="urn:microsoft.com/office/officeart/2008/layout/CaptionedPictures"/>
    <dgm:cxn modelId="{C681812D-81E7-9D4B-9278-48DA45270EB8}" srcId="{6658752C-2ADB-8C42-8BD6-A651B01E58F9}" destId="{034AB465-63CB-9C45-B53D-941B79E27FF8}" srcOrd="0" destOrd="0" parTransId="{486B5C06-21B1-8345-B40A-FB1B50C2E766}" sibTransId="{D7DFA80C-AB88-484D-9135-4EB89CA43B11}"/>
    <dgm:cxn modelId="{4A67B946-0A5A-264B-A04A-41D8217C06DC}" type="presOf" srcId="{B9AD275C-0004-FC4F-A469-188E08A3C347}" destId="{94B1AFAC-714E-5A49-97F8-3B4BF5B4BE79}" srcOrd="0" destOrd="0" presId="urn:microsoft.com/office/officeart/2008/layout/CaptionedPictures"/>
    <dgm:cxn modelId="{6492E94D-5641-894A-B176-354D9CAE9C5D}" type="presOf" srcId="{6658752C-2ADB-8C42-8BD6-A651B01E58F9}" destId="{E0A928D6-8DEE-1B4A-97F0-3BB44865F613}" srcOrd="0" destOrd="0" presId="urn:microsoft.com/office/officeart/2008/layout/CaptionedPictures"/>
    <dgm:cxn modelId="{2CB6424F-AA5A-5C42-86FD-E7B96A165614}" type="presOf" srcId="{034AB465-63CB-9C45-B53D-941B79E27FF8}" destId="{9BF29B07-E9BE-5C4B-9DBD-00FF7DB4136D}" srcOrd="0" destOrd="0" presId="urn:microsoft.com/office/officeart/2008/layout/CaptionedPictures"/>
    <dgm:cxn modelId="{1B8E1F5F-5F5E-BB43-A91F-698F2373168B}" srcId="{EA0A3235-AE8D-BA45-9E37-3E09F4DF6275}" destId="{71F0772A-B1ED-3043-A097-EB002984C468}" srcOrd="0" destOrd="0" parTransId="{9E2E762E-6BF2-8043-B559-58B0EED8A90F}" sibTransId="{67C12BC4-5B76-A94A-8123-6AF1FA2D1C02}"/>
    <dgm:cxn modelId="{B4E01467-E117-9343-BFBB-0B00BE387663}" type="presOf" srcId="{AE858BF1-BD41-CD42-8E36-19D90376F83A}" destId="{A74C7704-AF91-0449-8466-D5FEF6D91B0E}" srcOrd="0" destOrd="0" presId="urn:microsoft.com/office/officeart/2008/layout/CaptionedPictures"/>
    <dgm:cxn modelId="{54355976-5943-B247-8F1C-D5C0BD94313B}" type="presOf" srcId="{71F0772A-B1ED-3043-A097-EB002984C468}" destId="{F409F703-CC7F-114A-8F47-729F1AD324D3}" srcOrd="0" destOrd="0" presId="urn:microsoft.com/office/officeart/2008/layout/CaptionedPictures"/>
    <dgm:cxn modelId="{373F25D6-1F4A-C642-85B7-2A09ED7C4836}" srcId="{B34DA4EB-58C5-2549-870D-7A6C6FC82655}" destId="{EA0A3235-AE8D-BA45-9E37-3E09F4DF6275}" srcOrd="1" destOrd="0" parTransId="{EF6DAA59-307A-3349-96EC-5E222FC1ABCC}" sibTransId="{7FF6CFB0-0E78-FE47-9287-6B7D9E573711}"/>
    <dgm:cxn modelId="{7437D0D6-5754-6941-8A0D-104F6EBBFE5E}" srcId="{B34DA4EB-58C5-2549-870D-7A6C6FC82655}" destId="{6658752C-2ADB-8C42-8BD6-A651B01E58F9}" srcOrd="2" destOrd="0" parTransId="{78B00C27-3F8D-DD47-9C0E-CBD8086CA7D5}" sibTransId="{F6ED4B51-11E1-B443-96B5-C36B1FDAABF3}"/>
    <dgm:cxn modelId="{4D3A06DB-8685-0540-957F-415C2D36B70D}" srcId="{B34DA4EB-58C5-2549-870D-7A6C6FC82655}" destId="{AE858BF1-BD41-CD42-8E36-19D90376F83A}" srcOrd="0" destOrd="0" parTransId="{FF4F7BB9-E89B-AB4C-841C-CB1080267FF8}" sibTransId="{27676F04-36A8-6D4A-97CE-E7CC065C109A}"/>
    <dgm:cxn modelId="{52D7BADB-E5E5-3849-9687-5EAAD5263674}" type="presOf" srcId="{EA0A3235-AE8D-BA45-9E37-3E09F4DF6275}" destId="{04F94FF4-A827-444B-9D15-F5E4DBC314D5}" srcOrd="0" destOrd="0" presId="urn:microsoft.com/office/officeart/2008/layout/CaptionedPictures"/>
    <dgm:cxn modelId="{7FB9A2E2-23C2-124C-8D78-F4DCF1F4ACE2}" srcId="{AE858BF1-BD41-CD42-8E36-19D90376F83A}" destId="{B9AD275C-0004-FC4F-A469-188E08A3C347}" srcOrd="0" destOrd="0" parTransId="{FDD82D26-2303-F84A-9223-0EEDBBF500CA}" sibTransId="{29192E87-B077-4C4B-A6D8-A91F911D92AB}"/>
    <dgm:cxn modelId="{5DE5E5EF-682E-9842-9F56-7360B2268973}" type="presParOf" srcId="{CAEE5C15-1BC1-1340-A74F-DA5A425DC697}" destId="{9030007A-DBAA-6E47-8190-FEDFFC8CCA37}" srcOrd="0" destOrd="0" presId="urn:microsoft.com/office/officeart/2008/layout/CaptionedPictures"/>
    <dgm:cxn modelId="{B2668915-55B6-3A43-990E-4EC1BA67216B}" type="presParOf" srcId="{9030007A-DBAA-6E47-8190-FEDFFC8CCA37}" destId="{E2BB59D7-2F37-1745-B8BC-63F4E832C46A}" srcOrd="0" destOrd="0" presId="urn:microsoft.com/office/officeart/2008/layout/CaptionedPictures"/>
    <dgm:cxn modelId="{8DD1A235-EFB9-5C42-BE9E-9129B2AD11E4}" type="presParOf" srcId="{9030007A-DBAA-6E47-8190-FEDFFC8CCA37}" destId="{C087D5B5-77F8-1245-B572-C7820C844A9C}" srcOrd="1" destOrd="0" presId="urn:microsoft.com/office/officeart/2008/layout/CaptionedPictures"/>
    <dgm:cxn modelId="{9ADF0905-E06B-BB4D-8549-35FE74527E61}" type="presParOf" srcId="{9030007A-DBAA-6E47-8190-FEDFFC8CCA37}" destId="{739DC545-E068-6A46-B2D7-6DB0979935AF}" srcOrd="2" destOrd="0" presId="urn:microsoft.com/office/officeart/2008/layout/CaptionedPictures"/>
    <dgm:cxn modelId="{14CC4116-864D-1F44-AC5C-FA18F1597A87}" type="presParOf" srcId="{739DC545-E068-6A46-B2D7-6DB0979935AF}" destId="{94B1AFAC-714E-5A49-97F8-3B4BF5B4BE79}" srcOrd="0" destOrd="0" presId="urn:microsoft.com/office/officeart/2008/layout/CaptionedPictures"/>
    <dgm:cxn modelId="{07634243-71D4-1840-ABC5-1E9F2535A3DB}" type="presParOf" srcId="{739DC545-E068-6A46-B2D7-6DB0979935AF}" destId="{A74C7704-AF91-0449-8466-D5FEF6D91B0E}" srcOrd="1" destOrd="0" presId="urn:microsoft.com/office/officeart/2008/layout/CaptionedPictures"/>
    <dgm:cxn modelId="{DFB216F3-27E9-6446-BE39-AEE9A0805646}" type="presParOf" srcId="{CAEE5C15-1BC1-1340-A74F-DA5A425DC697}" destId="{6E0D1521-5BB5-F249-A24E-66FD5FFD29CB}" srcOrd="1" destOrd="0" presId="urn:microsoft.com/office/officeart/2008/layout/CaptionedPictures"/>
    <dgm:cxn modelId="{981A3EB8-530D-3447-8BB0-237FF9EA749D}" type="presParOf" srcId="{CAEE5C15-1BC1-1340-A74F-DA5A425DC697}" destId="{69E1D118-1657-B846-ACD7-2BB7EB494DB9}" srcOrd="2" destOrd="0" presId="urn:microsoft.com/office/officeart/2008/layout/CaptionedPictures"/>
    <dgm:cxn modelId="{CDB26257-00C4-A34F-BC96-AFFDC00359AA}" type="presParOf" srcId="{69E1D118-1657-B846-ACD7-2BB7EB494DB9}" destId="{6E721532-CD3F-8A47-8579-48BF50656C81}" srcOrd="0" destOrd="0" presId="urn:microsoft.com/office/officeart/2008/layout/CaptionedPictures"/>
    <dgm:cxn modelId="{44DE3827-D5DE-594E-BF92-DA034F61EE6E}" type="presParOf" srcId="{69E1D118-1657-B846-ACD7-2BB7EB494DB9}" destId="{0674FE98-6B57-9243-8F69-C0A940004850}" srcOrd="1" destOrd="0" presId="urn:microsoft.com/office/officeart/2008/layout/CaptionedPictures"/>
    <dgm:cxn modelId="{BCB55D59-16FF-6148-9208-F70FAF0600EA}" type="presParOf" srcId="{69E1D118-1657-B846-ACD7-2BB7EB494DB9}" destId="{028CEAC5-7B75-F845-A721-589A933EBD52}" srcOrd="2" destOrd="0" presId="urn:microsoft.com/office/officeart/2008/layout/CaptionedPictures"/>
    <dgm:cxn modelId="{B2127BA0-3228-0F4D-A089-3F7D724D9CAF}" type="presParOf" srcId="{028CEAC5-7B75-F845-A721-589A933EBD52}" destId="{F409F703-CC7F-114A-8F47-729F1AD324D3}" srcOrd="0" destOrd="0" presId="urn:microsoft.com/office/officeart/2008/layout/CaptionedPictures"/>
    <dgm:cxn modelId="{28D0CE0A-5B5A-9248-83BC-48B58FD66BE4}" type="presParOf" srcId="{028CEAC5-7B75-F845-A721-589A933EBD52}" destId="{04F94FF4-A827-444B-9D15-F5E4DBC314D5}" srcOrd="1" destOrd="0" presId="urn:microsoft.com/office/officeart/2008/layout/CaptionedPictures"/>
    <dgm:cxn modelId="{2DFB2C9F-52FE-5743-A575-4C7062F9ED2C}" type="presParOf" srcId="{CAEE5C15-1BC1-1340-A74F-DA5A425DC697}" destId="{581EBF5F-49BF-3249-9A74-673E92B3E2E8}" srcOrd="3" destOrd="0" presId="urn:microsoft.com/office/officeart/2008/layout/CaptionedPictures"/>
    <dgm:cxn modelId="{D49F545C-9914-DC4D-A4D0-2005EC2CF4EC}" type="presParOf" srcId="{CAEE5C15-1BC1-1340-A74F-DA5A425DC697}" destId="{653205B8-121C-1741-AF65-E6567E362954}" srcOrd="4" destOrd="0" presId="urn:microsoft.com/office/officeart/2008/layout/CaptionedPictures"/>
    <dgm:cxn modelId="{94EFBCFC-9675-5448-BED0-EB691DC0A89A}" type="presParOf" srcId="{653205B8-121C-1741-AF65-E6567E362954}" destId="{7F523CA3-F517-4846-8865-9F1B40D7EEDA}" srcOrd="0" destOrd="0" presId="urn:microsoft.com/office/officeart/2008/layout/CaptionedPictures"/>
    <dgm:cxn modelId="{C214BBE1-49C1-B549-8C02-F59C3FA06D82}" type="presParOf" srcId="{653205B8-121C-1741-AF65-E6567E362954}" destId="{E9053158-96E8-7C46-8842-DC61857A281F}" srcOrd="1" destOrd="0" presId="urn:microsoft.com/office/officeart/2008/layout/CaptionedPictures"/>
    <dgm:cxn modelId="{54F25141-D6C1-1441-A8D4-94D0A55A5885}" type="presParOf" srcId="{653205B8-121C-1741-AF65-E6567E362954}" destId="{6512EE0A-485A-5F46-B84D-CAF5E70BBC84}" srcOrd="2" destOrd="0" presId="urn:microsoft.com/office/officeart/2008/layout/CaptionedPictures"/>
    <dgm:cxn modelId="{766199FA-1BFF-8047-9385-9AC8B222D89D}" type="presParOf" srcId="{6512EE0A-485A-5F46-B84D-CAF5E70BBC84}" destId="{9BF29B07-E9BE-5C4B-9DBD-00FF7DB4136D}" srcOrd="0" destOrd="0" presId="urn:microsoft.com/office/officeart/2008/layout/CaptionedPictures"/>
    <dgm:cxn modelId="{EA3A90E6-0703-864E-868E-D6C98F2842C9}" type="presParOf" srcId="{6512EE0A-485A-5F46-B84D-CAF5E70BBC84}" destId="{E0A928D6-8DEE-1B4A-97F0-3BB44865F61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A73E5E-7336-F543-BECF-39FAB4C533A1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CF9A8C-55C5-6241-8C07-2B13749E1EF4}">
      <dgm:prSet phldrT="[Text]"/>
      <dgm:spPr/>
      <dgm:t>
        <a:bodyPr/>
        <a:lstStyle/>
        <a:p>
          <a:r>
            <a:rPr lang="en-US" dirty="0"/>
            <a:t>Model, M</a:t>
          </a:r>
        </a:p>
      </dgm:t>
    </dgm:pt>
    <dgm:pt modelId="{50C32237-ACE0-1147-BA6A-13E3F809A2C0}" type="parTrans" cxnId="{3D73B0AE-5DBF-994E-BF61-4CBBCF2C49A8}">
      <dgm:prSet/>
      <dgm:spPr/>
      <dgm:t>
        <a:bodyPr/>
        <a:lstStyle/>
        <a:p>
          <a:endParaRPr lang="en-US"/>
        </a:p>
      </dgm:t>
    </dgm:pt>
    <dgm:pt modelId="{A67723F8-C667-9146-A756-546494A01A74}" type="sibTrans" cxnId="{3D73B0AE-5DBF-994E-BF61-4CBBCF2C49A8}">
      <dgm:prSet/>
      <dgm:spPr/>
      <dgm:t>
        <a:bodyPr/>
        <a:lstStyle/>
        <a:p>
          <a:endParaRPr lang="en-US"/>
        </a:p>
      </dgm:t>
    </dgm:pt>
    <dgm:pt modelId="{57809F7C-5A17-0043-AD6B-BB0E61DAAC00}">
      <dgm:prSet phldrT="[Text]"/>
      <dgm:spPr/>
      <dgm:t>
        <a:bodyPr/>
        <a:lstStyle/>
        <a:p>
          <a:r>
            <a:rPr lang="en-US" dirty="0"/>
            <a:t>Data, </a:t>
          </a:r>
          <a:r>
            <a:rPr lang="en-US" dirty="0" err="1"/>
            <a:t>Dt</a:t>
          </a:r>
          <a:endParaRPr lang="en-US" dirty="0"/>
        </a:p>
      </dgm:t>
    </dgm:pt>
    <dgm:pt modelId="{88079F94-C506-F04F-AA72-8B4DA5F0549E}" type="parTrans" cxnId="{77FB6723-2807-AE43-A489-B2A2D273F5B0}">
      <dgm:prSet/>
      <dgm:spPr/>
      <dgm:t>
        <a:bodyPr/>
        <a:lstStyle/>
        <a:p>
          <a:endParaRPr lang="en-US"/>
        </a:p>
      </dgm:t>
    </dgm:pt>
    <dgm:pt modelId="{13D62DFB-B2AB-9145-BF24-C0EA090A9DEA}" type="sibTrans" cxnId="{77FB6723-2807-AE43-A489-B2A2D273F5B0}">
      <dgm:prSet/>
      <dgm:spPr/>
      <dgm:t>
        <a:bodyPr/>
        <a:lstStyle/>
        <a:p>
          <a:endParaRPr lang="en-US"/>
        </a:p>
      </dgm:t>
    </dgm:pt>
    <dgm:pt modelId="{2EF65BF1-07B8-BB40-BE13-969928876CB5}">
      <dgm:prSet phldrT="[Text]"/>
      <dgm:spPr/>
      <dgm:t>
        <a:bodyPr/>
        <a:lstStyle/>
        <a:p>
          <a:r>
            <a:rPr lang="en-US" dirty="0"/>
            <a:t>Prediction</a:t>
          </a:r>
        </a:p>
      </dgm:t>
    </dgm:pt>
    <dgm:pt modelId="{2B0D9355-8CE8-A14D-B808-EF1766866D13}" type="parTrans" cxnId="{8D539073-0C0E-8C40-9716-49627FA63931}">
      <dgm:prSet/>
      <dgm:spPr/>
      <dgm:t>
        <a:bodyPr/>
        <a:lstStyle/>
        <a:p>
          <a:endParaRPr lang="en-US"/>
        </a:p>
      </dgm:t>
    </dgm:pt>
    <dgm:pt modelId="{73D8D118-51B5-5343-99BA-E57288934CD2}" type="sibTrans" cxnId="{8D539073-0C0E-8C40-9716-49627FA63931}">
      <dgm:prSet/>
      <dgm:spPr/>
      <dgm:t>
        <a:bodyPr/>
        <a:lstStyle/>
        <a:p>
          <a:endParaRPr lang="en-US"/>
        </a:p>
      </dgm:t>
    </dgm:pt>
    <dgm:pt modelId="{436CAE9E-FA40-0348-AB9C-BAD6B869DA98}" type="pres">
      <dgm:prSet presAssocID="{7EA73E5E-7336-F543-BECF-39FAB4C533A1}" presName="cycle" presStyleCnt="0">
        <dgm:presLayoutVars>
          <dgm:dir/>
          <dgm:resizeHandles val="exact"/>
        </dgm:presLayoutVars>
      </dgm:prSet>
      <dgm:spPr/>
    </dgm:pt>
    <dgm:pt modelId="{075EBD5D-60D3-AD4A-BA03-424080B15E4A}" type="pres">
      <dgm:prSet presAssocID="{F6CF9A8C-55C5-6241-8C07-2B13749E1EF4}" presName="node" presStyleLbl="node1" presStyleIdx="0" presStyleCnt="3">
        <dgm:presLayoutVars>
          <dgm:bulletEnabled val="1"/>
        </dgm:presLayoutVars>
      </dgm:prSet>
      <dgm:spPr/>
    </dgm:pt>
    <dgm:pt modelId="{BDDD8596-92D9-E148-AF94-01A8CE61A165}" type="pres">
      <dgm:prSet presAssocID="{A67723F8-C667-9146-A756-546494A01A74}" presName="sibTrans" presStyleLbl="sibTrans2D1" presStyleIdx="0" presStyleCnt="3"/>
      <dgm:spPr/>
    </dgm:pt>
    <dgm:pt modelId="{595BDB09-4CBF-4A43-BBE7-973CF4C80D1E}" type="pres">
      <dgm:prSet presAssocID="{A67723F8-C667-9146-A756-546494A01A74}" presName="connectorText" presStyleLbl="sibTrans2D1" presStyleIdx="0" presStyleCnt="3"/>
      <dgm:spPr/>
    </dgm:pt>
    <dgm:pt modelId="{D2E10207-BA10-A64C-ABE3-1AC59C38AC20}" type="pres">
      <dgm:prSet presAssocID="{57809F7C-5A17-0043-AD6B-BB0E61DAAC00}" presName="node" presStyleLbl="node1" presStyleIdx="1" presStyleCnt="3">
        <dgm:presLayoutVars>
          <dgm:bulletEnabled val="1"/>
        </dgm:presLayoutVars>
      </dgm:prSet>
      <dgm:spPr/>
    </dgm:pt>
    <dgm:pt modelId="{CF42B48D-DBD3-0F44-9D06-E5FD002EA819}" type="pres">
      <dgm:prSet presAssocID="{13D62DFB-B2AB-9145-BF24-C0EA090A9DEA}" presName="sibTrans" presStyleLbl="sibTrans2D1" presStyleIdx="1" presStyleCnt="3" custAng="10800000"/>
      <dgm:spPr/>
    </dgm:pt>
    <dgm:pt modelId="{E441A69C-786F-E544-94BF-D94D3A936E4A}" type="pres">
      <dgm:prSet presAssocID="{13D62DFB-B2AB-9145-BF24-C0EA090A9DEA}" presName="connectorText" presStyleLbl="sibTrans2D1" presStyleIdx="1" presStyleCnt="3"/>
      <dgm:spPr/>
    </dgm:pt>
    <dgm:pt modelId="{37DFFE45-A3E1-4D46-8479-7D9C22778FFC}" type="pres">
      <dgm:prSet presAssocID="{2EF65BF1-07B8-BB40-BE13-969928876CB5}" presName="node" presStyleLbl="node1" presStyleIdx="2" presStyleCnt="3" custRadScaleRad="99545" custRadScaleInc="7">
        <dgm:presLayoutVars>
          <dgm:bulletEnabled val="1"/>
        </dgm:presLayoutVars>
      </dgm:prSet>
      <dgm:spPr/>
    </dgm:pt>
    <dgm:pt modelId="{849D7671-22AE-664E-9BF6-6CFBCFD63086}" type="pres">
      <dgm:prSet presAssocID="{73D8D118-51B5-5343-99BA-E57288934CD2}" presName="sibTrans" presStyleLbl="sibTrans2D1" presStyleIdx="2" presStyleCnt="3" custAng="10975107"/>
      <dgm:spPr/>
    </dgm:pt>
    <dgm:pt modelId="{8B650DA1-38F4-3B49-B2FA-9D08C2A577F4}" type="pres">
      <dgm:prSet presAssocID="{73D8D118-51B5-5343-99BA-E57288934CD2}" presName="connectorText" presStyleLbl="sibTrans2D1" presStyleIdx="2" presStyleCnt="3"/>
      <dgm:spPr/>
    </dgm:pt>
  </dgm:ptLst>
  <dgm:cxnLst>
    <dgm:cxn modelId="{77FB6723-2807-AE43-A489-B2A2D273F5B0}" srcId="{7EA73E5E-7336-F543-BECF-39FAB4C533A1}" destId="{57809F7C-5A17-0043-AD6B-BB0E61DAAC00}" srcOrd="1" destOrd="0" parTransId="{88079F94-C506-F04F-AA72-8B4DA5F0549E}" sibTransId="{13D62DFB-B2AB-9145-BF24-C0EA090A9DEA}"/>
    <dgm:cxn modelId="{03AA3629-EC09-114A-A756-D351D3FAE909}" type="presOf" srcId="{A67723F8-C667-9146-A756-546494A01A74}" destId="{BDDD8596-92D9-E148-AF94-01A8CE61A165}" srcOrd="0" destOrd="0" presId="urn:microsoft.com/office/officeart/2005/8/layout/cycle2"/>
    <dgm:cxn modelId="{E293984A-7B0E-464C-87EB-4A7BB428D9ED}" type="presOf" srcId="{2EF65BF1-07B8-BB40-BE13-969928876CB5}" destId="{37DFFE45-A3E1-4D46-8479-7D9C22778FFC}" srcOrd="0" destOrd="0" presId="urn:microsoft.com/office/officeart/2005/8/layout/cycle2"/>
    <dgm:cxn modelId="{5E367064-B361-3549-971A-CA755AC0EFEF}" type="presOf" srcId="{13D62DFB-B2AB-9145-BF24-C0EA090A9DEA}" destId="{CF42B48D-DBD3-0F44-9D06-E5FD002EA819}" srcOrd="0" destOrd="0" presId="urn:microsoft.com/office/officeart/2005/8/layout/cycle2"/>
    <dgm:cxn modelId="{8D539073-0C0E-8C40-9716-49627FA63931}" srcId="{7EA73E5E-7336-F543-BECF-39FAB4C533A1}" destId="{2EF65BF1-07B8-BB40-BE13-969928876CB5}" srcOrd="2" destOrd="0" parTransId="{2B0D9355-8CE8-A14D-B808-EF1766866D13}" sibTransId="{73D8D118-51B5-5343-99BA-E57288934CD2}"/>
    <dgm:cxn modelId="{78D5F9A4-A68B-F949-BE41-E1EB95349FAC}" type="presOf" srcId="{73D8D118-51B5-5343-99BA-E57288934CD2}" destId="{849D7671-22AE-664E-9BF6-6CFBCFD63086}" srcOrd="0" destOrd="0" presId="urn:microsoft.com/office/officeart/2005/8/layout/cycle2"/>
    <dgm:cxn modelId="{A53C28AA-9B56-C545-81ED-8231959F2E6E}" type="presOf" srcId="{A67723F8-C667-9146-A756-546494A01A74}" destId="{595BDB09-4CBF-4A43-BBE7-973CF4C80D1E}" srcOrd="1" destOrd="0" presId="urn:microsoft.com/office/officeart/2005/8/layout/cycle2"/>
    <dgm:cxn modelId="{3D73B0AE-5DBF-994E-BF61-4CBBCF2C49A8}" srcId="{7EA73E5E-7336-F543-BECF-39FAB4C533A1}" destId="{F6CF9A8C-55C5-6241-8C07-2B13749E1EF4}" srcOrd="0" destOrd="0" parTransId="{50C32237-ACE0-1147-BA6A-13E3F809A2C0}" sibTransId="{A67723F8-C667-9146-A756-546494A01A74}"/>
    <dgm:cxn modelId="{26D7ABB3-F9D6-1D42-9287-4490A43FD0E3}" type="presOf" srcId="{F6CF9A8C-55C5-6241-8C07-2B13749E1EF4}" destId="{075EBD5D-60D3-AD4A-BA03-424080B15E4A}" srcOrd="0" destOrd="0" presId="urn:microsoft.com/office/officeart/2005/8/layout/cycle2"/>
    <dgm:cxn modelId="{C70BD5CB-A9FC-2741-93C1-B65072AC45F7}" type="presOf" srcId="{73D8D118-51B5-5343-99BA-E57288934CD2}" destId="{8B650DA1-38F4-3B49-B2FA-9D08C2A577F4}" srcOrd="1" destOrd="0" presId="urn:microsoft.com/office/officeart/2005/8/layout/cycle2"/>
    <dgm:cxn modelId="{8462F2CF-80C1-0441-8DCA-2BA7738EBCD7}" type="presOf" srcId="{7EA73E5E-7336-F543-BECF-39FAB4C533A1}" destId="{436CAE9E-FA40-0348-AB9C-BAD6B869DA98}" srcOrd="0" destOrd="0" presId="urn:microsoft.com/office/officeart/2005/8/layout/cycle2"/>
    <dgm:cxn modelId="{E39F81F1-D9E2-D445-A7A3-8D9A3797FB1B}" type="presOf" srcId="{57809F7C-5A17-0043-AD6B-BB0E61DAAC00}" destId="{D2E10207-BA10-A64C-ABE3-1AC59C38AC20}" srcOrd="0" destOrd="0" presId="urn:microsoft.com/office/officeart/2005/8/layout/cycle2"/>
    <dgm:cxn modelId="{A8D021F7-F027-2746-86FF-FC17B34B3D79}" type="presOf" srcId="{13D62DFB-B2AB-9145-BF24-C0EA090A9DEA}" destId="{E441A69C-786F-E544-94BF-D94D3A936E4A}" srcOrd="1" destOrd="0" presId="urn:microsoft.com/office/officeart/2005/8/layout/cycle2"/>
    <dgm:cxn modelId="{FC19CB7C-5785-D642-83C0-34EB7A23CA8A}" type="presParOf" srcId="{436CAE9E-FA40-0348-AB9C-BAD6B869DA98}" destId="{075EBD5D-60D3-AD4A-BA03-424080B15E4A}" srcOrd="0" destOrd="0" presId="urn:microsoft.com/office/officeart/2005/8/layout/cycle2"/>
    <dgm:cxn modelId="{580AE8A1-F5FE-E14E-BF37-ABB309A86087}" type="presParOf" srcId="{436CAE9E-FA40-0348-AB9C-BAD6B869DA98}" destId="{BDDD8596-92D9-E148-AF94-01A8CE61A165}" srcOrd="1" destOrd="0" presId="urn:microsoft.com/office/officeart/2005/8/layout/cycle2"/>
    <dgm:cxn modelId="{76FFF05E-6360-E047-860A-124C3AFFAFD4}" type="presParOf" srcId="{BDDD8596-92D9-E148-AF94-01A8CE61A165}" destId="{595BDB09-4CBF-4A43-BBE7-973CF4C80D1E}" srcOrd="0" destOrd="0" presId="urn:microsoft.com/office/officeart/2005/8/layout/cycle2"/>
    <dgm:cxn modelId="{CC7C26D9-2968-B742-B3B7-9C42763B790A}" type="presParOf" srcId="{436CAE9E-FA40-0348-AB9C-BAD6B869DA98}" destId="{D2E10207-BA10-A64C-ABE3-1AC59C38AC20}" srcOrd="2" destOrd="0" presId="urn:microsoft.com/office/officeart/2005/8/layout/cycle2"/>
    <dgm:cxn modelId="{CBB716AB-C00C-FB48-88B1-E17C862159D9}" type="presParOf" srcId="{436CAE9E-FA40-0348-AB9C-BAD6B869DA98}" destId="{CF42B48D-DBD3-0F44-9D06-E5FD002EA819}" srcOrd="3" destOrd="0" presId="urn:microsoft.com/office/officeart/2005/8/layout/cycle2"/>
    <dgm:cxn modelId="{97CD8C33-2009-F546-BD4A-D4300CF2067D}" type="presParOf" srcId="{CF42B48D-DBD3-0F44-9D06-E5FD002EA819}" destId="{E441A69C-786F-E544-94BF-D94D3A936E4A}" srcOrd="0" destOrd="0" presId="urn:microsoft.com/office/officeart/2005/8/layout/cycle2"/>
    <dgm:cxn modelId="{9446B864-86BB-FA41-97EF-5D9AA5BC224C}" type="presParOf" srcId="{436CAE9E-FA40-0348-AB9C-BAD6B869DA98}" destId="{37DFFE45-A3E1-4D46-8479-7D9C22778FFC}" srcOrd="4" destOrd="0" presId="urn:microsoft.com/office/officeart/2005/8/layout/cycle2"/>
    <dgm:cxn modelId="{6F9A036A-5448-824A-8A45-54253C334967}" type="presParOf" srcId="{436CAE9E-FA40-0348-AB9C-BAD6B869DA98}" destId="{849D7671-22AE-664E-9BF6-6CFBCFD63086}" srcOrd="5" destOrd="0" presId="urn:microsoft.com/office/officeart/2005/8/layout/cycle2"/>
    <dgm:cxn modelId="{0CAC6CAE-8718-8A46-858F-A68FA87C249E}" type="presParOf" srcId="{849D7671-22AE-664E-9BF6-6CFBCFD63086}" destId="{8B650DA1-38F4-3B49-B2FA-9D08C2A577F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396C4-E571-2644-A460-26D3CA75016E}">
      <dsp:nvSpPr>
        <dsp:cNvPr id="0" name=""/>
        <dsp:cNvSpPr/>
      </dsp:nvSpPr>
      <dsp:spPr>
        <a:xfrm>
          <a:off x="1706" y="-46565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Quantum, Neuromorphic</a:t>
          </a:r>
        </a:p>
      </dsp:txBody>
      <dsp:txXfrm>
        <a:off x="1706" y="2120900"/>
        <a:ext cx="2655093" cy="2167466"/>
      </dsp:txXfrm>
    </dsp:sp>
    <dsp:sp modelId="{64A47CAC-1091-F44D-A2E6-2741156FD44F}">
      <dsp:nvSpPr>
        <dsp:cNvPr id="0" name=""/>
        <dsp:cNvSpPr/>
      </dsp:nvSpPr>
      <dsp:spPr>
        <a:xfrm>
          <a:off x="427045" y="278554"/>
          <a:ext cx="1804416" cy="18044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909752-4367-0C40-815E-BE9195790C4B}">
      <dsp:nvSpPr>
        <dsp:cNvPr id="0" name=""/>
        <dsp:cNvSpPr/>
      </dsp:nvSpPr>
      <dsp:spPr>
        <a:xfrm>
          <a:off x="2736453" y="-46565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Squeeze out everything one can from CMOS</a:t>
          </a:r>
        </a:p>
      </dsp:txBody>
      <dsp:txXfrm>
        <a:off x="2736453" y="2120900"/>
        <a:ext cx="2655093" cy="2167466"/>
      </dsp:txXfrm>
    </dsp:sp>
    <dsp:sp modelId="{5F052352-F6A0-6244-91BC-CB23FFF50915}">
      <dsp:nvSpPr>
        <dsp:cNvPr id="0" name=""/>
        <dsp:cNvSpPr/>
      </dsp:nvSpPr>
      <dsp:spPr>
        <a:xfrm>
          <a:off x="3161791" y="278554"/>
          <a:ext cx="1804416" cy="18044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E7E132-71A9-6744-AA57-307F999F7BBD}">
      <dsp:nvSpPr>
        <dsp:cNvPr id="0" name=""/>
        <dsp:cNvSpPr/>
      </dsp:nvSpPr>
      <dsp:spPr>
        <a:xfrm>
          <a:off x="5471199" y="-46565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Beyond CMOS</a:t>
          </a:r>
        </a:p>
      </dsp:txBody>
      <dsp:txXfrm>
        <a:off x="5471199" y="2120900"/>
        <a:ext cx="2655093" cy="2167466"/>
      </dsp:txXfrm>
    </dsp:sp>
    <dsp:sp modelId="{50A61666-9521-F24F-8706-6DABC3F4A2BC}">
      <dsp:nvSpPr>
        <dsp:cNvPr id="0" name=""/>
        <dsp:cNvSpPr/>
      </dsp:nvSpPr>
      <dsp:spPr>
        <a:xfrm>
          <a:off x="5896538" y="278554"/>
          <a:ext cx="1804416" cy="18044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7BF2CE-5004-FD49-8D62-4672D7D99E72}">
      <dsp:nvSpPr>
        <dsp:cNvPr id="0" name=""/>
        <dsp:cNvSpPr/>
      </dsp:nvSpPr>
      <dsp:spPr>
        <a:xfrm>
          <a:off x="325120" y="3924302"/>
          <a:ext cx="7477760" cy="154093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B59D7-2F37-1745-B8BC-63F4E832C46A}">
      <dsp:nvSpPr>
        <dsp:cNvPr id="0" name=""/>
        <dsp:cNvSpPr/>
      </dsp:nvSpPr>
      <dsp:spPr>
        <a:xfrm>
          <a:off x="777626" y="905"/>
          <a:ext cx="1797546" cy="21147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7D5B5-77F8-1245-B572-C7820C844A9C}">
      <dsp:nvSpPr>
        <dsp:cNvPr id="0" name=""/>
        <dsp:cNvSpPr/>
      </dsp:nvSpPr>
      <dsp:spPr>
        <a:xfrm>
          <a:off x="867504" y="85495"/>
          <a:ext cx="1617791" cy="137459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B1AFAC-714E-5A49-97F8-3B4BF5B4BE79}">
      <dsp:nvSpPr>
        <dsp:cNvPr id="0" name=""/>
        <dsp:cNvSpPr/>
      </dsp:nvSpPr>
      <dsp:spPr>
        <a:xfrm>
          <a:off x="867504" y="1671582"/>
          <a:ext cx="1617791" cy="3594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HREM, APT, SPM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Multiscale</a:t>
          </a:r>
          <a:r>
            <a:rPr lang="en-US" sz="900" kern="1200" dirty="0"/>
            <a:t> modeling </a:t>
          </a:r>
        </a:p>
      </dsp:txBody>
      <dsp:txXfrm>
        <a:off x="867504" y="1671582"/>
        <a:ext cx="1617791" cy="359492"/>
      </dsp:txXfrm>
    </dsp:sp>
    <dsp:sp modelId="{A74C7704-AF91-0449-8466-D5FEF6D91B0E}">
      <dsp:nvSpPr>
        <dsp:cNvPr id="0" name=""/>
        <dsp:cNvSpPr/>
      </dsp:nvSpPr>
      <dsp:spPr>
        <a:xfrm>
          <a:off x="867504" y="1460089"/>
          <a:ext cx="1617791" cy="211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characterize</a:t>
          </a:r>
        </a:p>
      </dsp:txBody>
      <dsp:txXfrm>
        <a:off x="867504" y="1460089"/>
        <a:ext cx="1617791" cy="211492"/>
      </dsp:txXfrm>
    </dsp:sp>
    <dsp:sp modelId="{6E721532-CD3F-8A47-8579-48BF50656C81}">
      <dsp:nvSpPr>
        <dsp:cNvPr id="0" name=""/>
        <dsp:cNvSpPr/>
      </dsp:nvSpPr>
      <dsp:spPr>
        <a:xfrm>
          <a:off x="777626" y="2295419"/>
          <a:ext cx="1797546" cy="21147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4FE98-6B57-9243-8F69-C0A940004850}">
      <dsp:nvSpPr>
        <dsp:cNvPr id="0" name=""/>
        <dsp:cNvSpPr/>
      </dsp:nvSpPr>
      <dsp:spPr>
        <a:xfrm>
          <a:off x="867504" y="2380010"/>
          <a:ext cx="1617791" cy="137459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09F703-CC7F-114A-8F47-729F1AD324D3}">
      <dsp:nvSpPr>
        <dsp:cNvPr id="0" name=""/>
        <dsp:cNvSpPr/>
      </dsp:nvSpPr>
      <dsp:spPr>
        <a:xfrm>
          <a:off x="867504" y="3966097"/>
          <a:ext cx="1617791" cy="3594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From </a:t>
          </a:r>
          <a:r>
            <a:rPr lang="en-US" sz="900" kern="1200" dirty="0" err="1"/>
            <a:t>mK</a:t>
          </a:r>
          <a:r>
            <a:rPr lang="en-US" sz="900" kern="1200" dirty="0"/>
            <a:t> to 300K</a:t>
          </a:r>
        </a:p>
      </dsp:txBody>
      <dsp:txXfrm>
        <a:off x="867504" y="3966097"/>
        <a:ext cx="1617791" cy="359492"/>
      </dsp:txXfrm>
    </dsp:sp>
    <dsp:sp modelId="{04F94FF4-A827-444B-9D15-F5E4DBC314D5}">
      <dsp:nvSpPr>
        <dsp:cNvPr id="0" name=""/>
        <dsp:cNvSpPr/>
      </dsp:nvSpPr>
      <dsp:spPr>
        <a:xfrm>
          <a:off x="867504" y="3754604"/>
          <a:ext cx="1617791" cy="211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Classical quantum interface</a:t>
          </a:r>
        </a:p>
      </dsp:txBody>
      <dsp:txXfrm>
        <a:off x="867504" y="3754604"/>
        <a:ext cx="1617791" cy="211492"/>
      </dsp:txXfrm>
    </dsp:sp>
    <dsp:sp modelId="{7F523CA3-F517-4846-8865-9F1B40D7EEDA}">
      <dsp:nvSpPr>
        <dsp:cNvPr id="0" name=""/>
        <dsp:cNvSpPr/>
      </dsp:nvSpPr>
      <dsp:spPr>
        <a:xfrm>
          <a:off x="777626" y="4589934"/>
          <a:ext cx="1797546" cy="21147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53158-96E8-7C46-8842-DC61857A281F}">
      <dsp:nvSpPr>
        <dsp:cNvPr id="0" name=""/>
        <dsp:cNvSpPr/>
      </dsp:nvSpPr>
      <dsp:spPr>
        <a:xfrm>
          <a:off x="867504" y="4674525"/>
          <a:ext cx="1617791" cy="13745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F29B07-E9BE-5C4B-9DBD-00FF7DB4136D}">
      <dsp:nvSpPr>
        <dsp:cNvPr id="0" name=""/>
        <dsp:cNvSpPr/>
      </dsp:nvSpPr>
      <dsp:spPr>
        <a:xfrm>
          <a:off x="867504" y="6260612"/>
          <a:ext cx="1617791" cy="3594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QIS and other groups</a:t>
          </a:r>
        </a:p>
      </dsp:txBody>
      <dsp:txXfrm>
        <a:off x="867504" y="6260612"/>
        <a:ext cx="1617791" cy="359492"/>
      </dsp:txXfrm>
    </dsp:sp>
    <dsp:sp modelId="{E0A928D6-8DEE-1B4A-97F0-3BB44865F613}">
      <dsp:nvSpPr>
        <dsp:cNvPr id="0" name=""/>
        <dsp:cNvSpPr/>
      </dsp:nvSpPr>
      <dsp:spPr>
        <a:xfrm>
          <a:off x="867504" y="6049119"/>
          <a:ext cx="1617791" cy="211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Program </a:t>
          </a:r>
          <a:r>
            <a:rPr lang="en-US" sz="900" kern="1200" dirty="0" err="1"/>
            <a:t>Qubits</a:t>
          </a:r>
          <a:endParaRPr lang="en-US" sz="900" kern="1200" dirty="0"/>
        </a:p>
      </dsp:txBody>
      <dsp:txXfrm>
        <a:off x="867504" y="6049119"/>
        <a:ext cx="1617791" cy="2114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EBD5D-60D3-AD4A-BA03-424080B15E4A}">
      <dsp:nvSpPr>
        <dsp:cNvPr id="0" name=""/>
        <dsp:cNvSpPr/>
      </dsp:nvSpPr>
      <dsp:spPr>
        <a:xfrm>
          <a:off x="899463" y="367"/>
          <a:ext cx="702228" cy="7022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Model, M</a:t>
          </a:r>
        </a:p>
      </dsp:txBody>
      <dsp:txXfrm>
        <a:off x="1002302" y="103206"/>
        <a:ext cx="496550" cy="496550"/>
      </dsp:txXfrm>
    </dsp:sp>
    <dsp:sp modelId="{BDDD8596-92D9-E148-AF94-01A8CE61A165}">
      <dsp:nvSpPr>
        <dsp:cNvPr id="0" name=""/>
        <dsp:cNvSpPr/>
      </dsp:nvSpPr>
      <dsp:spPr>
        <a:xfrm rot="3600000">
          <a:off x="1418189" y="685384"/>
          <a:ext cx="187167" cy="2370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432227" y="708470"/>
        <a:ext cx="131017" cy="142202"/>
      </dsp:txXfrm>
    </dsp:sp>
    <dsp:sp modelId="{D2E10207-BA10-A64C-ABE3-1AC59C38AC20}">
      <dsp:nvSpPr>
        <dsp:cNvPr id="0" name=""/>
        <dsp:cNvSpPr/>
      </dsp:nvSpPr>
      <dsp:spPr>
        <a:xfrm>
          <a:off x="1427151" y="914350"/>
          <a:ext cx="702228" cy="7022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Data, </a:t>
          </a:r>
          <a:r>
            <a:rPr lang="en-US" sz="800" kern="1200" dirty="0" err="1"/>
            <a:t>Dt</a:t>
          </a:r>
          <a:endParaRPr lang="en-US" sz="800" kern="1200" dirty="0"/>
        </a:p>
      </dsp:txBody>
      <dsp:txXfrm>
        <a:off x="1529990" y="1017189"/>
        <a:ext cx="496550" cy="496550"/>
      </dsp:txXfrm>
    </dsp:sp>
    <dsp:sp modelId="{CF42B48D-DBD3-0F44-9D06-E5FD002EA819}">
      <dsp:nvSpPr>
        <dsp:cNvPr id="0" name=""/>
        <dsp:cNvSpPr/>
      </dsp:nvSpPr>
      <dsp:spPr>
        <a:xfrm rot="4651">
          <a:off x="1164075" y="1146258"/>
          <a:ext cx="185907" cy="2370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1164075" y="1193620"/>
        <a:ext cx="130135" cy="142202"/>
      </dsp:txXfrm>
    </dsp:sp>
    <dsp:sp modelId="{37DFFE45-A3E1-4D46-8479-7D9C22778FFC}">
      <dsp:nvSpPr>
        <dsp:cNvPr id="0" name=""/>
        <dsp:cNvSpPr/>
      </dsp:nvSpPr>
      <dsp:spPr>
        <a:xfrm>
          <a:off x="374154" y="912925"/>
          <a:ext cx="702228" cy="7022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Prediction</a:t>
          </a:r>
        </a:p>
      </dsp:txBody>
      <dsp:txXfrm>
        <a:off x="476993" y="1015764"/>
        <a:ext cx="496550" cy="496550"/>
      </dsp:txXfrm>
    </dsp:sp>
    <dsp:sp modelId="{849D7671-22AE-664E-9BF6-6CFBCFD63086}">
      <dsp:nvSpPr>
        <dsp:cNvPr id="0" name=""/>
        <dsp:cNvSpPr/>
      </dsp:nvSpPr>
      <dsp:spPr>
        <a:xfrm rot="7370707">
          <a:off x="892356" y="693819"/>
          <a:ext cx="185884" cy="2370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935361" y="717794"/>
        <a:ext cx="130119" cy="142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8BFAB-5E6F-47E0-9F7F-CBF719D751A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97C60-CB33-4705-8937-C80CE5E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4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617FD-C362-429A-87F7-7C0906448EE7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7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07907" name="Notes Placeholder 2"/>
          <p:cNvSpPr>
            <a:spLocks noGrp="1"/>
          </p:cNvSpPr>
          <p:nvPr>
            <p:ph type="body" idx="1"/>
          </p:nvPr>
        </p:nvSpPr>
        <p:spPr/>
        <p:txBody>
          <a:bodyPr lIns="92793" tIns="46398" rIns="92793" bIns="46398"/>
          <a:lstStyle/>
          <a:p>
            <a:pPr>
              <a:lnSpc>
                <a:spcPct val="90000"/>
              </a:lnSpc>
              <a:spcBef>
                <a:spcPts val="399"/>
              </a:spcBef>
            </a:pPr>
            <a:r>
              <a:rPr lang="en-US" altLang="en-US" b="1" dirty="0">
                <a:solidFill>
                  <a:prstClr val="black"/>
                </a:solidFill>
                <a:latin typeface="Arial Narrow" pitchFamily="34" charset="0"/>
              </a:rPr>
              <a:t>Opportunity:</a:t>
            </a:r>
          </a:p>
          <a:p>
            <a:pPr>
              <a:lnSpc>
                <a:spcPct val="90000"/>
              </a:lnSpc>
              <a:spcBef>
                <a:spcPts val="399"/>
              </a:spcBef>
              <a:buFont typeface="Symbol" pitchFamily="18" charset="2"/>
              <a:buChar char="·"/>
            </a:pP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Utilize core competencies in materials, modeling, and isotopes to establish a broad, multi-directorate and multi-sponsor R&amp;D effort in  quantum computing </a:t>
            </a:r>
          </a:p>
          <a:p>
            <a:pPr>
              <a:lnSpc>
                <a:spcPct val="90000"/>
              </a:lnSpc>
              <a:spcBef>
                <a:spcPts val="399"/>
              </a:spcBef>
              <a:buFont typeface="Symbol" pitchFamily="18" charset="2"/>
              <a:buChar char="·"/>
            </a:pPr>
            <a:r>
              <a:rPr lang="en-US" sz="1600" b="1" dirty="0">
                <a:latin typeface="Arial Narrow"/>
                <a:cs typeface="Arial Narrow"/>
              </a:rPr>
              <a:t>Create a science and technology base to drive computing beyond </a:t>
            </a:r>
            <a:r>
              <a:rPr lang="en-US" sz="1600" b="1" dirty="0" err="1">
                <a:latin typeface="Arial Narrow"/>
                <a:cs typeface="Arial Narrow"/>
              </a:rPr>
              <a:t>exascale</a:t>
            </a:r>
            <a:endParaRPr lang="en-US" sz="1600" b="1" dirty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  <a:spcBef>
                <a:spcPts val="399"/>
              </a:spcBef>
              <a:buFont typeface="Symbol" pitchFamily="18" charset="2"/>
              <a:buChar char="·"/>
            </a:pPr>
            <a:r>
              <a:rPr lang="en-US" sz="1400" dirty="0">
                <a:solidFill>
                  <a:srgbClr val="000000"/>
                </a:solidFill>
                <a:latin typeface="Arial Narrow"/>
                <a:cs typeface="Arial Narrow"/>
              </a:rPr>
              <a:t>Support near term advances in quantum materials</a:t>
            </a:r>
          </a:p>
          <a:p>
            <a:pPr lvl="1">
              <a:lnSpc>
                <a:spcPct val="90000"/>
              </a:lnSpc>
              <a:spcBef>
                <a:spcPts val="399"/>
              </a:spcBef>
              <a:buFont typeface="Symbol" pitchFamily="18" charset="2"/>
              <a:buChar char="·"/>
            </a:pPr>
            <a:r>
              <a:rPr lang="en-US" sz="1400" dirty="0">
                <a:solidFill>
                  <a:srgbClr val="000000"/>
                </a:solidFill>
                <a:latin typeface="Arial Narrow"/>
                <a:cs typeface="Arial Narrow"/>
              </a:rPr>
              <a:t>Develop transition opportunities for quantum technology</a:t>
            </a:r>
            <a:endParaRPr lang="en-US" sz="1600" dirty="0">
              <a:solidFill>
                <a:prstClr val="black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spcBef>
                <a:spcPts val="399"/>
              </a:spcBef>
            </a:pPr>
            <a:r>
              <a:rPr lang="en-US" altLang="en-US" b="1" dirty="0">
                <a:solidFill>
                  <a:prstClr val="black"/>
                </a:solidFill>
                <a:latin typeface="Arial Narrow" pitchFamily="34" charset="0"/>
              </a:rPr>
              <a:t>ORNL expertise:</a:t>
            </a:r>
          </a:p>
          <a:p>
            <a:pPr marL="284668" indent="-284668">
              <a:buFont typeface="Arial"/>
              <a:buChar char="•"/>
            </a:pPr>
            <a:endParaRPr lang="en-US" dirty="0">
              <a:latin typeface="Arial Narrow"/>
              <a:cs typeface="Arial Narrow"/>
            </a:endParaRPr>
          </a:p>
          <a:p>
            <a:r>
              <a:rPr lang="en-US" b="1" dirty="0">
                <a:latin typeface="Arial Narrow"/>
                <a:cs typeface="Arial Narrow"/>
              </a:rPr>
              <a:t>Quantum information</a:t>
            </a:r>
          </a:p>
          <a:p>
            <a:pPr marL="284668" indent="-284668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Quantum Information Science group and Quantum Computing Institute within CCSD</a:t>
            </a:r>
          </a:p>
          <a:p>
            <a:endParaRPr lang="en-US" b="1" dirty="0">
              <a:latin typeface="Arial Narrow"/>
              <a:cs typeface="Arial Narrow"/>
            </a:endParaRPr>
          </a:p>
          <a:p>
            <a:r>
              <a:rPr lang="en-US" b="1" dirty="0">
                <a:latin typeface="Arial Narrow"/>
                <a:cs typeface="Arial Narrow"/>
              </a:rPr>
              <a:t>Materials R&amp;D</a:t>
            </a:r>
          </a:p>
          <a:p>
            <a:pPr marL="284668" indent="-284668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Unique materials characterization capability</a:t>
            </a:r>
          </a:p>
          <a:p>
            <a:pPr marL="284668" indent="-284668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First principles theory, modeling and simulation for quantum materials</a:t>
            </a:r>
          </a:p>
          <a:p>
            <a:pPr marL="284668" indent="-284668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CNMS and SNS/HFIR</a:t>
            </a:r>
          </a:p>
          <a:p>
            <a:pPr marL="284668" indent="-284668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Computing and computational science</a:t>
            </a:r>
          </a:p>
          <a:p>
            <a:pPr marL="284668" indent="-284668">
              <a:buFont typeface="Arial"/>
              <a:buChar char="•"/>
            </a:pPr>
            <a:endParaRPr lang="en-US" b="1" dirty="0">
              <a:latin typeface="Arial Narrow"/>
              <a:cs typeface="Arial Narrow"/>
            </a:endParaRPr>
          </a:p>
          <a:p>
            <a:r>
              <a:rPr lang="en-US" b="1" dirty="0">
                <a:latin typeface="Arial Narrow"/>
                <a:cs typeface="Arial Narrow"/>
              </a:rPr>
              <a:t>Stable isotope enrichment </a:t>
            </a:r>
          </a:p>
          <a:p>
            <a:endParaRPr lang="en-US" b="1" dirty="0">
              <a:latin typeface="Arial Narrow"/>
              <a:cs typeface="Arial Narrow"/>
            </a:endParaRPr>
          </a:p>
          <a:p>
            <a:r>
              <a:rPr lang="en-US" b="1" dirty="0">
                <a:latin typeface="Arial Narrow"/>
                <a:cs typeface="Arial Narrow"/>
              </a:rPr>
              <a:t>National security R&amp;D</a:t>
            </a:r>
          </a:p>
          <a:p>
            <a:pPr>
              <a:lnSpc>
                <a:spcPct val="90000"/>
              </a:lnSpc>
              <a:spcBef>
                <a:spcPts val="399"/>
              </a:spcBef>
            </a:pPr>
            <a:r>
              <a:rPr lang="en-US" altLang="en-US" b="1" dirty="0">
                <a:solidFill>
                  <a:prstClr val="black"/>
                </a:solidFill>
                <a:latin typeface="Arial Narrow" pitchFamily="34" charset="0"/>
              </a:rPr>
              <a:t>Strategy:</a:t>
            </a:r>
          </a:p>
          <a:p>
            <a:pPr marL="284668" indent="-284668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Develop tools necessary to characterize and design high-fidelity physical </a:t>
            </a:r>
            <a:r>
              <a:rPr lang="en-US" sz="1600" b="1" dirty="0" err="1">
                <a:latin typeface="Arial Narrow"/>
                <a:cs typeface="Arial Narrow"/>
              </a:rPr>
              <a:t>qubits</a:t>
            </a:r>
            <a:endParaRPr lang="en-US" sz="1600" b="1" dirty="0">
              <a:latin typeface="Arial Narrow"/>
              <a:cs typeface="Arial Narrow"/>
            </a:endParaRPr>
          </a:p>
          <a:p>
            <a:pPr marL="284668" indent="-284668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endParaRPr lang="en-US" sz="1600" b="1" dirty="0">
              <a:latin typeface="Arial Narrow"/>
              <a:cs typeface="Arial Narrow"/>
            </a:endParaRPr>
          </a:p>
          <a:p>
            <a:pPr marL="284668" indent="-284668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Explore methods to interface </a:t>
            </a:r>
            <a:r>
              <a:rPr lang="en-US" sz="1600" b="1" dirty="0" err="1">
                <a:latin typeface="Arial Narrow"/>
                <a:cs typeface="Arial Narrow"/>
              </a:rPr>
              <a:t>qubits</a:t>
            </a:r>
            <a:r>
              <a:rPr lang="en-US" sz="1600" b="1" dirty="0">
                <a:latin typeface="Arial Narrow"/>
                <a:cs typeface="Arial Narrow"/>
              </a:rPr>
              <a:t> to traditional computers</a:t>
            </a:r>
          </a:p>
          <a:p>
            <a:pPr marL="284668" indent="-284668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endParaRPr lang="en-US" sz="1600" b="1" dirty="0">
              <a:latin typeface="Arial Narrow"/>
              <a:cs typeface="Arial Narrow"/>
            </a:endParaRPr>
          </a:p>
          <a:p>
            <a:pPr marL="284668" lvl="1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Develop a multi-</a:t>
            </a:r>
            <a:r>
              <a:rPr lang="en-US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qubit</a:t>
            </a: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 research test bed at ORNL</a:t>
            </a:r>
          </a:p>
          <a:p>
            <a:pPr marL="284668" lvl="1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endParaRPr lang="en-US" sz="1600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marL="284668" lvl="1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Research methods to program multi-</a:t>
            </a:r>
            <a:r>
              <a:rPr lang="en-US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qubit</a:t>
            </a: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 systems</a:t>
            </a:r>
          </a:p>
          <a:p>
            <a:pPr marL="284668" indent="-284668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endParaRPr lang="en-US" sz="1600" b="1" dirty="0">
              <a:latin typeface="Arial Narrow"/>
              <a:cs typeface="Arial Narrow"/>
            </a:endParaRPr>
          </a:p>
          <a:p>
            <a:pPr marL="284668" indent="-284668">
              <a:lnSpc>
                <a:spcPct val="90000"/>
              </a:lnSpc>
              <a:spcBef>
                <a:spcPts val="399"/>
              </a:spcBef>
              <a:buFont typeface="Arial"/>
              <a:buChar char="•"/>
            </a:pPr>
            <a:r>
              <a:rPr lang="en-US" sz="1600" b="1" dirty="0">
                <a:latin typeface="Arial Narrow"/>
                <a:cs typeface="Arial Narrow"/>
              </a:rPr>
              <a:t>Foster multi-agency ties that enable long term funding</a:t>
            </a:r>
          </a:p>
          <a:p>
            <a:endParaRPr lang="en-US" b="1" dirty="0">
              <a:latin typeface="Arial Narrow"/>
              <a:cs typeface="Arial Narrow"/>
            </a:endParaRPr>
          </a:p>
          <a:p>
            <a:endParaRPr lang="en-US" altLang="en-US" dirty="0"/>
          </a:p>
        </p:txBody>
      </p:sp>
      <p:sp>
        <p:nvSpPr>
          <p:cNvPr id="507908" name="Slide Number Placeholder 3"/>
          <p:cNvSpPr txBox="1">
            <a:spLocks noGrp="1"/>
          </p:cNvSpPr>
          <p:nvPr/>
        </p:nvSpPr>
        <p:spPr bwMode="auto">
          <a:xfrm>
            <a:off x="3971926" y="8829677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93" tIns="46398" rIns="92793" bIns="46398" anchor="b"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4163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4588" indent="-231775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EE59EFC-2278-418E-AD2B-99EAD3932C4D}" type="slidenum">
              <a:rPr lang="en-US" altLang="en-US" sz="1200">
                <a:solidFill>
                  <a:prstClr val="black"/>
                </a:solidFill>
              </a:rPr>
              <a:pPr algn="r"/>
              <a:t>15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Ward</a:t>
            </a:r>
            <a:r>
              <a:rPr lang="en-US" dirty="0"/>
              <a:t>: gain a deeper understanding of electrostatic and exchange field biasing effects arising at the interface of ionic liquid / strongly correlated oxide interfaces. An approach that combines the complexity of soft matter with the complexity of strongly correlated solids, to create a new paradigm in controllability and design of functionalities in materials </a:t>
            </a:r>
          </a:p>
          <a:p>
            <a:endParaRPr lang="en-US" dirty="0"/>
          </a:p>
          <a:p>
            <a:r>
              <a:rPr lang="en-US" dirty="0"/>
              <a:t>MSTD, CSD, </a:t>
            </a:r>
            <a:r>
              <a:rPr lang="en-US" dirty="0" err="1"/>
              <a:t>NcSD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2EB1C-8797-445D-A91E-D6520D1E44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2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2ED2-8CE5-459A-BEDD-3A1C866919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3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11" Type="http://schemas.microsoft.com/office/2007/relationships/hdphoto" Target="../media/hdphoto1.wdp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7721600" y="0"/>
            <a:ext cx="4486861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5" y="65"/>
            <a:ext cx="11785485" cy="66293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65" y="6272784"/>
            <a:ext cx="1773200" cy="320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" y="246888"/>
            <a:ext cx="5546896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633" y="1761403"/>
            <a:ext cx="4340396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711" y="660861"/>
            <a:ext cx="6168373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9705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 userDrawn="1"/>
        </p:nvSpPr>
        <p:spPr bwMode="auto">
          <a:xfrm>
            <a:off x="7169685" y="0"/>
            <a:ext cx="1648884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4" y="237744"/>
            <a:ext cx="5215853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8286045" y="66"/>
            <a:ext cx="3905955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400" y="6338371"/>
            <a:ext cx="17732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3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47" y="244004"/>
            <a:ext cx="11504904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5488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110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7964" y="5921830"/>
            <a:ext cx="3884036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856" y="411481"/>
            <a:ext cx="6964269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855" y="1903575"/>
            <a:ext cx="6964270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952" y="4458940"/>
            <a:ext cx="3047931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6" y="6002316"/>
            <a:ext cx="12201273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155" y="6234272"/>
            <a:ext cx="2589372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33" y="6219281"/>
            <a:ext cx="1469644" cy="46081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411481"/>
            <a:ext cx="11375435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856" y="147574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5" y="410602"/>
            <a:ext cx="11378099" cy="5109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855" y="155361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855" y="2379195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5361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79195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5" y="411480"/>
            <a:ext cx="11378099" cy="51090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7964" y="5921830"/>
            <a:ext cx="3884036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856" y="411481"/>
            <a:ext cx="6964269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952" y="4458940"/>
            <a:ext cx="3047931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6" y="6002316"/>
            <a:ext cx="12201273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6" y="4272576"/>
            <a:ext cx="12201273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5" y="411480"/>
            <a:ext cx="11378099" cy="51090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46888"/>
            <a:ext cx="1150924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443386"/>
            <a:ext cx="1152352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46888"/>
            <a:ext cx="11504904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264" y="1444752"/>
            <a:ext cx="5590037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264" y="2270334"/>
            <a:ext cx="5590037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92233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92233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721600" y="0"/>
            <a:ext cx="4486861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46888"/>
            <a:ext cx="5215853" cy="877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77216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5" y="65"/>
            <a:ext cx="11785485" cy="66293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537" y="6272784"/>
            <a:ext cx="17732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46888"/>
            <a:ext cx="11504904" cy="484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7573075" y="1"/>
            <a:ext cx="4618925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7169685" y="1"/>
            <a:ext cx="169704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534150" y="-534659"/>
            <a:ext cx="3519399" cy="4588036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6210126" y="868053"/>
            <a:ext cx="6858002" cy="507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68224" y="235946"/>
            <a:ext cx="5546896" cy="484748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68225" y="1761403"/>
            <a:ext cx="4340396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1513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8240890" y="66"/>
            <a:ext cx="3938061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225" y="811970"/>
            <a:ext cx="2869699" cy="215227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1" name="Picture 20" descr="DifScat_better vibe.jpg.jpe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3671" y="1402065"/>
            <a:ext cx="2491336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361" y="2715753"/>
            <a:ext cx="2220539" cy="1665404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192" y="2839998"/>
            <a:ext cx="1900856" cy="1386314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400" y="6338371"/>
            <a:ext cx="17732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4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508760"/>
            <a:ext cx="1152352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53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4" y="236982"/>
            <a:ext cx="11504904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554" y="1402417"/>
            <a:ext cx="5590037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554" y="2227999"/>
            <a:ext cx="5590037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4657" y="1402417"/>
            <a:ext cx="5592233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4657" y="2227999"/>
            <a:ext cx="5592233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9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5147" y="244475"/>
            <a:ext cx="11504904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1584" y="1445478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30261" y="65130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88164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7" t="13722"/>
          <a:stretch/>
        </p:blipFill>
        <p:spPr>
          <a:xfrm>
            <a:off x="5423205" y="659264"/>
            <a:ext cx="6768796" cy="62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9" r:id="rId3"/>
    <p:sldLayoutId id="2147483940" r:id="rId4"/>
    <p:sldLayoutId id="2147483941" r:id="rId5"/>
    <p:sldLayoutId id="2147483942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778304" y="1812022"/>
            <a:ext cx="5413696" cy="5045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534150" y="-534659"/>
            <a:ext cx="3519399" cy="458803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68224" y="237744"/>
            <a:ext cx="11504904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8224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30261" y="65130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88164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Chicago 28 March 2018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759884" y="-2814638"/>
            <a:ext cx="33867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6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855" y="411481"/>
            <a:ext cx="11379405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855" y="1496067"/>
            <a:ext cx="11379405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179" y="6076497"/>
            <a:ext cx="2367580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6" y="6830568"/>
            <a:ext cx="12201273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418" y="6513051"/>
            <a:ext cx="210356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924" y="6477000"/>
            <a:ext cx="2896354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123986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ig_O_notation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7" Type="http://schemas.openxmlformats.org/officeDocument/2006/relationships/image" Target="../media/image61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0.png"/><Relationship Id="rId5" Type="http://schemas.openxmlformats.org/officeDocument/2006/relationships/image" Target="../media/image65.png"/><Relationship Id="rId10" Type="http://schemas.openxmlformats.org/officeDocument/2006/relationships/image" Target="../media/image490.png"/><Relationship Id="rId9" Type="http://schemas.openxmlformats.org/officeDocument/2006/relationships/image" Target="../media/image4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hyperlink" Target="https://www.ornl.gov/division/csed/quantum-information" TargetMode="External"/><Relationship Id="rId7" Type="http://schemas.openxmlformats.org/officeDocument/2006/relationships/image" Target="../media/image54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image" Target="../media/image51.gif"/><Relationship Id="rId9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53.emf"/><Relationship Id="rId18" Type="http://schemas.openxmlformats.org/officeDocument/2006/relationships/image" Target="../media/image72.emf"/><Relationship Id="rId3" Type="http://schemas.openxmlformats.org/officeDocument/2006/relationships/image" Target="../media/image66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70.png"/><Relationship Id="rId17" Type="http://schemas.openxmlformats.org/officeDocument/2006/relationships/image" Target="../media/image71.emf"/><Relationship Id="rId2" Type="http://schemas.openxmlformats.org/officeDocument/2006/relationships/image" Target="../media/image64.png"/><Relationship Id="rId16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3.xml"/><Relationship Id="rId11" Type="http://schemas.openxmlformats.org/officeDocument/2006/relationships/image" Target="../media/image69.wmf"/><Relationship Id="rId5" Type="http://schemas.openxmlformats.org/officeDocument/2006/relationships/image" Target="../media/image68.png"/><Relationship Id="rId15" Type="http://schemas.openxmlformats.org/officeDocument/2006/relationships/image" Target="../media/image55.emf"/><Relationship Id="rId10" Type="http://schemas.microsoft.com/office/2007/relationships/diagramDrawing" Target="../diagrams/drawing3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jpeg"/><Relationship Id="rId3" Type="http://schemas.openxmlformats.org/officeDocument/2006/relationships/image" Target="../media/image78.png"/><Relationship Id="rId21" Type="http://schemas.openxmlformats.org/officeDocument/2006/relationships/image" Target="../media/image96.jpeg"/><Relationship Id="rId34" Type="http://schemas.openxmlformats.org/officeDocument/2006/relationships/image" Target="../media/image109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33" Type="http://schemas.openxmlformats.org/officeDocument/2006/relationships/image" Target="../media/image108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32" Type="http://schemas.openxmlformats.org/officeDocument/2006/relationships/image" Target="../media/image107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36" Type="http://schemas.openxmlformats.org/officeDocument/2006/relationships/image" Target="../media/image111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6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Relationship Id="rId30" Type="http://schemas.openxmlformats.org/officeDocument/2006/relationships/image" Target="../media/image105.png"/><Relationship Id="rId35" Type="http://schemas.openxmlformats.org/officeDocument/2006/relationships/image" Target="../media/image110.png"/><Relationship Id="rId8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7.tiff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tiff"/><Relationship Id="rId3" Type="http://schemas.openxmlformats.org/officeDocument/2006/relationships/image" Target="../media/image123.tiff"/><Relationship Id="rId7" Type="http://schemas.openxmlformats.org/officeDocument/2006/relationships/image" Target="../media/image127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tiff"/><Relationship Id="rId5" Type="http://schemas.openxmlformats.org/officeDocument/2006/relationships/image" Target="../media/image125.tiff"/><Relationship Id="rId4" Type="http://schemas.openxmlformats.org/officeDocument/2006/relationships/image" Target="../media/image124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tiff"/><Relationship Id="rId3" Type="http://schemas.openxmlformats.org/officeDocument/2006/relationships/image" Target="../media/image130.tiff"/><Relationship Id="rId7" Type="http://schemas.openxmlformats.org/officeDocument/2006/relationships/image" Target="../media/image134.tiff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tiff"/><Relationship Id="rId5" Type="http://schemas.openxmlformats.org/officeDocument/2006/relationships/image" Target="../media/image132.tiff"/><Relationship Id="rId4" Type="http://schemas.openxmlformats.org/officeDocument/2006/relationships/image" Target="../media/image131.tiff"/><Relationship Id="rId9" Type="http://schemas.openxmlformats.org/officeDocument/2006/relationships/image" Target="../media/image13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5946"/>
            <a:ext cx="5410200" cy="1269578"/>
          </a:xfrm>
        </p:spPr>
        <p:txBody>
          <a:bodyPr/>
          <a:lstStyle/>
          <a:p>
            <a:r>
              <a:rPr lang="en-US" dirty="0"/>
              <a:t>Quantum computing at ORNL…and beyond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714017" y="2362200"/>
            <a:ext cx="4073976" cy="220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2000" dirty="0"/>
              <a:t>Presented at the</a:t>
            </a:r>
            <a:br>
              <a:rPr lang="en-US" b="1" dirty="0"/>
            </a:br>
            <a:r>
              <a:rPr lang="en-US" b="1" dirty="0"/>
              <a:t>NP-QI Workshop, ANL </a:t>
            </a:r>
          </a:p>
          <a:p>
            <a:pPr defTabSz="914400">
              <a:defRPr/>
            </a:pPr>
            <a:r>
              <a:rPr lang="en-US" sz="2000" b="1" dirty="0"/>
              <a:t>David J. Dean</a:t>
            </a:r>
            <a:br>
              <a:rPr lang="en-US" sz="2000" b="1" dirty="0"/>
            </a:br>
            <a:r>
              <a:rPr lang="en-US" sz="2000" dirty="0"/>
              <a:t>Director, Physics Division</a:t>
            </a:r>
          </a:p>
          <a:p>
            <a:pPr defTabSz="914400">
              <a:defRPr/>
            </a:pPr>
            <a:r>
              <a:rPr lang="en-US" sz="1800" dirty="0"/>
              <a:t>Chicago</a:t>
            </a:r>
            <a:br>
              <a:rPr lang="en-US" sz="1800" dirty="0"/>
            </a:br>
            <a:r>
              <a:rPr lang="en-US" sz="1800" dirty="0"/>
              <a:t>March 28, 2018</a:t>
            </a:r>
            <a:endParaRPr lang="en-US" sz="1800" b="1" dirty="0"/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74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1910206" y="1130796"/>
            <a:ext cx="1463040" cy="223310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910206" y="3480403"/>
            <a:ext cx="1463040" cy="223310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004483" y="3480403"/>
            <a:ext cx="3361436" cy="223310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521909" y="3480403"/>
            <a:ext cx="3361436" cy="223310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04483" y="1140267"/>
            <a:ext cx="3361436" cy="223310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19500" y="5384139"/>
            <a:ext cx="312047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Grover’s algorithm (or inversion)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01879" y="5186342"/>
            <a:ext cx="102784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Shor’s </a:t>
            </a:r>
            <a:br>
              <a:rPr lang="en-US" sz="1600" dirty="0">
                <a:latin typeface="+mn-lt"/>
                <a:cs typeface="Arial Narrow"/>
              </a:rPr>
            </a:br>
            <a:r>
              <a:rPr lang="en-US" sz="1600" dirty="0">
                <a:latin typeface="+mn-lt"/>
                <a:cs typeface="Arial Narrow"/>
              </a:rPr>
              <a:t>algorithm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762834" y="4353580"/>
            <a:ext cx="18011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21=7*3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409" y="3613723"/>
            <a:ext cx="2932871" cy="136321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247941" y="5184892"/>
            <a:ext cx="3013717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Quantum many-body simulation: Feynman, Lloyd</a:t>
            </a:r>
          </a:p>
        </p:txBody>
      </p:sp>
      <p:sp>
        <p:nvSpPr>
          <p:cNvPr id="79" name="Oval 78"/>
          <p:cNvSpPr/>
          <p:nvPr/>
        </p:nvSpPr>
        <p:spPr>
          <a:xfrm>
            <a:off x="2142482" y="1392566"/>
            <a:ext cx="217098" cy="21709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142482" y="2451971"/>
            <a:ext cx="217098" cy="2170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355946" y="1320201"/>
            <a:ext cx="832281" cy="34163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  <a:cs typeface="Arial Narrow"/>
              </a:rPr>
              <a:t>1 = on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356480" y="2379606"/>
            <a:ext cx="828113" cy="34163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  <a:cs typeface="Arial Narrow"/>
              </a:rPr>
              <a:t>0 = off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07870" y="2842971"/>
            <a:ext cx="1382113" cy="5355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Classical: </a:t>
            </a:r>
            <a:br>
              <a:rPr lang="en-US" sz="1600" dirty="0">
                <a:latin typeface="+mn-lt"/>
                <a:cs typeface="Arial Narrow"/>
              </a:rPr>
            </a:br>
            <a:r>
              <a:rPr lang="en-US" sz="1600" dirty="0">
                <a:latin typeface="+mn-lt"/>
                <a:cs typeface="Arial Narrow"/>
              </a:rPr>
              <a:t>Definite state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505200" y="1130796"/>
            <a:ext cx="3361436" cy="223310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/>
          </p:nvPr>
        </p:nvGraphicFramePr>
        <p:xfrm>
          <a:off x="5489927" y="1261427"/>
          <a:ext cx="1542195" cy="69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Equation" r:id="rId4" imgW="1181100" imgH="533400" progId="Equation.3">
                  <p:embed/>
                </p:oleObj>
              </mc:Choice>
              <mc:Fallback>
                <p:oleObj name="Equation" r:id="rId4" imgW="1181100" imgH="533400" progId="Equation.3">
                  <p:embed/>
                  <p:pic>
                    <p:nvPicPr>
                      <p:cNvPr id="75" name="Object 7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9927" y="1261427"/>
                        <a:ext cx="1542195" cy="696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40581" y="2832240"/>
            <a:ext cx="337298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Must prepare </a:t>
            </a:r>
            <a:br>
              <a:rPr lang="en-US" sz="1600" dirty="0">
                <a:latin typeface="+mn-lt"/>
                <a:cs typeface="Arial Narrow"/>
              </a:rPr>
            </a:br>
            <a:r>
              <a:rPr lang="en-US" sz="1600" dirty="0">
                <a:latin typeface="+mn-lt"/>
                <a:cs typeface="Arial Narrow"/>
              </a:rPr>
              <a:t>and probe with external fields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590925" y="1235517"/>
            <a:ext cx="1752600" cy="1752600"/>
            <a:chOff x="1319460" y="2743200"/>
            <a:chExt cx="1752600" cy="1752600"/>
          </a:xfrm>
        </p:grpSpPr>
        <p:sp>
          <p:nvSpPr>
            <p:cNvPr id="55" name="Oval 54"/>
            <p:cNvSpPr/>
            <p:nvPr/>
          </p:nvSpPr>
          <p:spPr>
            <a:xfrm>
              <a:off x="1319460" y="2743200"/>
              <a:ext cx="1752600" cy="1752600"/>
            </a:xfrm>
            <a:prstGeom prst="ellipse">
              <a:avLst/>
            </a:prstGeom>
            <a:gradFill flip="none" rotWithShape="1">
              <a:gsLst>
                <a:gs pos="35000">
                  <a:srgbClr val="FF2022"/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8000">
                  <a:schemeClr val="accent1"/>
                </a:gs>
              </a:gsLst>
              <a:lin ang="5400000" scaled="0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76200">
              <a:bevelT w="876300" h="876300"/>
              <a:bevelB w="876300" h="876300"/>
              <a:extrusionClr>
                <a:schemeClr val="accent1">
                  <a:lumMod val="20000"/>
                  <a:lumOff val="80000"/>
                </a:schemeClr>
              </a:extrusion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Arrow Connector 55"/>
            <p:cNvCxnSpPr>
              <a:endCxn id="55" idx="7"/>
            </p:cNvCxnSpPr>
            <p:nvPr/>
          </p:nvCxnSpPr>
          <p:spPr>
            <a:xfrm flipV="1">
              <a:off x="2233860" y="2999862"/>
              <a:ext cx="581538" cy="6577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2005260" y="3429000"/>
              <a:ext cx="228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7821443" y="1234475"/>
            <a:ext cx="1737798" cy="1673256"/>
            <a:chOff x="6215542" y="880658"/>
            <a:chExt cx="2699030" cy="259878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6"/>
            <a:srcRect t="39253" r="67261" b="39779"/>
            <a:stretch/>
          </p:blipFill>
          <p:spPr>
            <a:xfrm rot="10800000">
              <a:off x="6215542" y="2548372"/>
              <a:ext cx="1167983" cy="55747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1726" y="880658"/>
              <a:ext cx="1972233" cy="1393712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84" name="Group 83"/>
            <p:cNvGrpSpPr/>
            <p:nvPr/>
          </p:nvGrpSpPr>
          <p:grpSpPr>
            <a:xfrm>
              <a:off x="6799534" y="2338898"/>
              <a:ext cx="1906591" cy="1140548"/>
              <a:chOff x="7007344" y="2338898"/>
              <a:chExt cx="1906591" cy="1140548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8144248" y="2905825"/>
                <a:ext cx="675199" cy="5736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</a:t>
                </a:r>
                <a:r>
                  <a:rPr lang="en-US" dirty="0"/>
                  <a:t>0</a:t>
                </a:r>
                <a:r>
                  <a:rPr lang="en-US" dirty="0">
                    <a:sym typeface="Symbol" panose="05050102010706020507" pitchFamily="18" charset="2"/>
                  </a:rPr>
                  <a:t></a:t>
                </a:r>
                <a:endParaRPr lang="en-US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38736" y="2561401"/>
                <a:ext cx="675199" cy="573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1</a:t>
                </a:r>
                <a:endParaRPr lang="en-US" dirty="0"/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7007344" y="2338898"/>
                <a:ext cx="1627994" cy="990600"/>
                <a:chOff x="6217920" y="2712720"/>
                <a:chExt cx="1222248" cy="743712"/>
              </a:xfrm>
            </p:grpSpPr>
            <p:sp>
              <p:nvSpPr>
                <p:cNvPr id="66" name="Freeform 65"/>
                <p:cNvSpPr/>
                <p:nvPr/>
              </p:nvSpPr>
              <p:spPr>
                <a:xfrm>
                  <a:off x="6217920" y="2715768"/>
                  <a:ext cx="612648" cy="740664"/>
                </a:xfrm>
                <a:custGeom>
                  <a:avLst/>
                  <a:gdLst>
                    <a:gd name="connsiteX0" fmla="*/ 0 w 612648"/>
                    <a:gd name="connsiteY0" fmla="*/ 0 h 740664"/>
                    <a:gd name="connsiteX1" fmla="*/ 228600 w 612648"/>
                    <a:gd name="connsiteY1" fmla="*/ 146304 h 740664"/>
                    <a:gd name="connsiteX2" fmla="*/ 393192 w 612648"/>
                    <a:gd name="connsiteY2" fmla="*/ 621792 h 740664"/>
                    <a:gd name="connsiteX3" fmla="*/ 612648 w 612648"/>
                    <a:gd name="connsiteY3" fmla="*/ 740664 h 740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2648" h="740664">
                      <a:moveTo>
                        <a:pt x="0" y="0"/>
                      </a:moveTo>
                      <a:cubicBezTo>
                        <a:pt x="81534" y="21336"/>
                        <a:pt x="163068" y="42672"/>
                        <a:pt x="228600" y="146304"/>
                      </a:cubicBezTo>
                      <a:cubicBezTo>
                        <a:pt x="294132" y="249936"/>
                        <a:pt x="329184" y="522732"/>
                        <a:pt x="393192" y="621792"/>
                      </a:cubicBezTo>
                      <a:cubicBezTo>
                        <a:pt x="457200" y="720852"/>
                        <a:pt x="534924" y="730758"/>
                        <a:pt x="612648" y="740664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>
                <a:xfrm flipH="1">
                  <a:off x="6827520" y="2712720"/>
                  <a:ext cx="612648" cy="740664"/>
                </a:xfrm>
                <a:custGeom>
                  <a:avLst/>
                  <a:gdLst>
                    <a:gd name="connsiteX0" fmla="*/ 0 w 612648"/>
                    <a:gd name="connsiteY0" fmla="*/ 0 h 740664"/>
                    <a:gd name="connsiteX1" fmla="*/ 228600 w 612648"/>
                    <a:gd name="connsiteY1" fmla="*/ 146304 h 740664"/>
                    <a:gd name="connsiteX2" fmla="*/ 393192 w 612648"/>
                    <a:gd name="connsiteY2" fmla="*/ 621792 h 740664"/>
                    <a:gd name="connsiteX3" fmla="*/ 612648 w 612648"/>
                    <a:gd name="connsiteY3" fmla="*/ 740664 h 740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2648" h="740664">
                      <a:moveTo>
                        <a:pt x="0" y="0"/>
                      </a:moveTo>
                      <a:cubicBezTo>
                        <a:pt x="81534" y="21336"/>
                        <a:pt x="163068" y="42672"/>
                        <a:pt x="228600" y="146304"/>
                      </a:cubicBezTo>
                      <a:cubicBezTo>
                        <a:pt x="294132" y="249936"/>
                        <a:pt x="329184" y="522732"/>
                        <a:pt x="393192" y="621792"/>
                      </a:cubicBezTo>
                      <a:cubicBezTo>
                        <a:pt x="457200" y="720852"/>
                        <a:pt x="534924" y="730758"/>
                        <a:pt x="612648" y="740664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p:grpSp>
          <p:cxnSp>
            <p:nvCxnSpPr>
              <p:cNvPr id="62" name="Straight Connector 61"/>
              <p:cNvCxnSpPr/>
              <p:nvPr/>
            </p:nvCxnSpPr>
            <p:spPr>
              <a:xfrm>
                <a:off x="7501119" y="3091754"/>
                <a:ext cx="640080" cy="21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7371090" y="2751842"/>
                <a:ext cx="888982" cy="15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V="1">
                <a:off x="7693144" y="2744282"/>
                <a:ext cx="0" cy="3383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7872976" y="2759522"/>
                <a:ext cx="0" cy="3383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6"/>
            <a:srcRect l="50000" t="38400" r="22096" b="40632"/>
            <a:stretch/>
          </p:blipFill>
          <p:spPr>
            <a:xfrm rot="1421015">
              <a:off x="8395831" y="2769349"/>
              <a:ext cx="518741" cy="557475"/>
            </a:xfrm>
            <a:prstGeom prst="rect">
              <a:avLst/>
            </a:prstGeom>
          </p:spPr>
        </p:pic>
      </p:grpSp>
      <p:sp>
        <p:nvSpPr>
          <p:cNvPr id="87" name="TextBox 86"/>
          <p:cNvSpPr txBox="1"/>
          <p:nvPr/>
        </p:nvSpPr>
        <p:spPr>
          <a:xfrm>
            <a:off x="3810001" y="3049966"/>
            <a:ext cx="2899251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Quantum: State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1042" y="5857875"/>
            <a:ext cx="6910866" cy="3416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cs typeface="Arial Narrow"/>
              </a:rPr>
              <a:t>~15 algorithms exist; others can be expected as QC develops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 and its algorithms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85492" y="3928854"/>
            <a:ext cx="3447567" cy="1194817"/>
            <a:chOff x="2032916" y="3928852"/>
            <a:chExt cx="3855526" cy="133620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/>
            <a:srcRect r="54841"/>
            <a:stretch/>
          </p:blipFill>
          <p:spPr>
            <a:xfrm>
              <a:off x="2032916" y="3928853"/>
              <a:ext cx="1820655" cy="133620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8"/>
            <a:srcRect l="55476" t="1309" r="-5476" b="-1309"/>
            <a:stretch/>
          </p:blipFill>
          <p:spPr>
            <a:xfrm>
              <a:off x="3872621" y="3928852"/>
              <a:ext cx="2015821" cy="1336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163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 could crack some really tough problems!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0768" y="1219200"/>
            <a:ext cx="6329232" cy="5020810"/>
            <a:chOff x="3912028" y="1456189"/>
            <a:chExt cx="5252320" cy="4050059"/>
          </a:xfrm>
        </p:grpSpPr>
        <p:pic>
          <p:nvPicPr>
            <p:cNvPr id="4" name="Picture 3" descr="shor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6" r="6951" b="4259"/>
            <a:stretch/>
          </p:blipFill>
          <p:spPr>
            <a:xfrm>
              <a:off x="3912028" y="1876285"/>
              <a:ext cx="5093530" cy="362996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65283" y="3680340"/>
              <a:ext cx="2144866" cy="59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 err="1">
                  <a:latin typeface="+mn-lt"/>
                  <a:cs typeface="Arial Narrow"/>
                </a:rPr>
                <a:t>Shor’s</a:t>
              </a:r>
              <a:r>
                <a:rPr lang="en-US" sz="1600" dirty="0">
                  <a:latin typeface="+mn-lt"/>
                  <a:cs typeface="Arial Narrow"/>
                </a:rPr>
                <a:t> factorization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  <a:cs typeface="Arial Narrow"/>
                </a:rPr>
                <a:t>algorithm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00914" y="1456189"/>
              <a:ext cx="4963434" cy="59435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cs typeface="Arial Narrow"/>
                </a:rPr>
                <a:t>The promise of quantum computing: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cs typeface="Arial Narrow"/>
                </a:rPr>
                <a:t>Scaling of some of the most difficult algorithms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603435" y="2096535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645AD"/>
                </a:solidFill>
                <a:latin typeface="Times New Roman" charset="0"/>
                <a:hlinkClick r:id="rId3"/>
              </a:rPr>
              <a:t>O</a:t>
            </a:r>
            <a:r>
              <a:rPr lang="en-US" dirty="0">
                <a:solidFill>
                  <a:srgbClr val="252525"/>
                </a:solidFill>
                <a:latin typeface="Times New Roman" charset="0"/>
              </a:rPr>
              <a:t>((log </a:t>
            </a:r>
            <a:r>
              <a:rPr lang="en-US" i="1" dirty="0">
                <a:solidFill>
                  <a:srgbClr val="252525"/>
                </a:solidFill>
                <a:latin typeface="Times New Roman" charset="0"/>
              </a:rPr>
              <a:t>N</a:t>
            </a:r>
            <a:r>
              <a:rPr lang="en-US" dirty="0">
                <a:solidFill>
                  <a:srgbClr val="252525"/>
                </a:solidFill>
                <a:latin typeface="Times New Roman" charset="0"/>
              </a:rPr>
              <a:t>)</a:t>
            </a:r>
            <a:r>
              <a:rPr lang="en-US" baseline="30000" dirty="0">
                <a:solidFill>
                  <a:srgbClr val="252525"/>
                </a:solidFill>
                <a:latin typeface="Times New Roman" charset="0"/>
              </a:rPr>
              <a:t>2</a:t>
            </a:r>
            <a:r>
              <a:rPr lang="en-US" dirty="0">
                <a:solidFill>
                  <a:srgbClr val="252525"/>
                </a:solidFill>
                <a:latin typeface="Times New Roman" charset="0"/>
              </a:rPr>
              <a:t>(log log </a:t>
            </a:r>
            <a:r>
              <a:rPr lang="en-US" i="1" dirty="0">
                <a:solidFill>
                  <a:srgbClr val="252525"/>
                </a:solidFill>
                <a:latin typeface="Times New Roman" charset="0"/>
              </a:rPr>
              <a:t>N</a:t>
            </a:r>
            <a:r>
              <a:rPr lang="en-US" dirty="0">
                <a:solidFill>
                  <a:srgbClr val="252525"/>
                </a:solidFill>
                <a:latin typeface="Times New Roman" charset="0"/>
              </a:rPr>
              <a:t>)(log log log </a:t>
            </a:r>
            <a:r>
              <a:rPr lang="en-US" i="1" dirty="0">
                <a:solidFill>
                  <a:srgbClr val="252525"/>
                </a:solidFill>
                <a:latin typeface="Times New Roman" charset="0"/>
              </a:rPr>
              <a:t>N</a:t>
            </a:r>
            <a:r>
              <a:rPr lang="en-US" dirty="0">
                <a:solidFill>
                  <a:srgbClr val="252525"/>
                </a:solidFill>
                <a:latin typeface="Times New Roman" charset="0"/>
              </a:rPr>
              <a:t>)</a:t>
            </a:r>
            <a:r>
              <a:rPr lang="en-US" dirty="0">
                <a:solidFill>
                  <a:srgbClr val="252525"/>
                </a:solidFill>
                <a:latin typeface="Helvetica" charset="0"/>
              </a:rPr>
              <a:t>)</a:t>
            </a:r>
            <a:endParaRPr lang="en-US" dirty="0">
              <a:solidFill>
                <a:srgbClr val="252525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626" y="3025118"/>
            <a:ext cx="254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rgbClr val="252525"/>
                </a:solidFill>
                <a:latin typeface="Times New Roman" charset="0"/>
              </a:rPr>
              <a:t>O(e</a:t>
            </a:r>
            <a:r>
              <a:rPr lang="da-DK" baseline="30000" dirty="0">
                <a:solidFill>
                  <a:srgbClr val="252525"/>
                </a:solidFill>
                <a:latin typeface="Times New Roman" charset="0"/>
              </a:rPr>
              <a:t>1.9 (log N)^1/3 (log log N)^2/3</a:t>
            </a:r>
            <a:r>
              <a:rPr lang="da-DK" dirty="0">
                <a:solidFill>
                  <a:srgbClr val="252525"/>
                </a:solidFill>
                <a:latin typeface="Times New Roman" charset="0"/>
              </a:rPr>
              <a:t>)</a:t>
            </a:r>
            <a:endParaRPr lang="da-DK" dirty="0">
              <a:solidFill>
                <a:srgbClr val="252525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2699933"/>
            <a:ext cx="110799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Classical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60296" y="1808686"/>
            <a:ext cx="11336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Quantum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609" y="3581400"/>
            <a:ext cx="3290844" cy="25216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09800" y="6419166"/>
            <a:ext cx="17752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Today AES-256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3097415" y="4344862"/>
            <a:ext cx="179185" cy="2074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72645" y="6354205"/>
            <a:ext cx="359585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math.nist.gov</a:t>
            </a:r>
            <a:r>
              <a:rPr lang="en-US" dirty="0"/>
              <a:t>/quantum/zoo/</a:t>
            </a:r>
          </a:p>
        </p:txBody>
      </p:sp>
    </p:spTree>
    <p:extLst>
      <p:ext uri="{BB962C8B-B14F-4D97-AF65-F5344CB8AC3E}">
        <p14:creationId xmlns:p14="http://schemas.microsoft.com/office/powerpoint/2010/main" val="148201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a qubit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6500" y="569593"/>
            <a:ext cx="44165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B-field splits the orbital into its projections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392589" y="1289050"/>
            <a:ext cx="4109640" cy="2528048"/>
            <a:chOff x="5392589" y="1289050"/>
            <a:chExt cx="4109640" cy="2528048"/>
          </a:xfrm>
        </p:grpSpPr>
        <p:grpSp>
          <p:nvGrpSpPr>
            <p:cNvPr id="25" name="Group 24"/>
            <p:cNvGrpSpPr/>
            <p:nvPr/>
          </p:nvGrpSpPr>
          <p:grpSpPr>
            <a:xfrm>
              <a:off x="5810420" y="1289050"/>
              <a:ext cx="3622675" cy="2057400"/>
              <a:chOff x="1219200" y="3810000"/>
              <a:chExt cx="3622675" cy="2057400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1219200" y="5867400"/>
                <a:ext cx="362267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1219200" y="3810000"/>
                <a:ext cx="0" cy="2057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 flipV="1">
              <a:off x="5810420" y="1531938"/>
              <a:ext cx="2266780" cy="785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810420" y="2317750"/>
              <a:ext cx="2266780" cy="650875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6200000">
              <a:off x="5105587" y="2075381"/>
              <a:ext cx="91563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/>
                <a:t>Energy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85045" y="3475466"/>
              <a:ext cx="68640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B</a:t>
              </a:r>
              <a:r>
                <a:rPr lang="en-US" baseline="-25000" dirty="0"/>
                <a:t>0</a:t>
              </a:r>
              <a:r>
                <a:rPr lang="en-US" dirty="0"/>
                <a:t>=0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43809" y="3475466"/>
              <a:ext cx="686406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B</a:t>
              </a:r>
              <a:r>
                <a:rPr lang="en-US" baseline="-25000" dirty="0"/>
                <a:t>0</a:t>
              </a:r>
              <a:r>
                <a:rPr lang="en-US" dirty="0"/>
                <a:t>&gt;0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94095" y="3475466"/>
              <a:ext cx="160813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/>
                <a:t>Magnetic field</a:t>
              </a: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 rot="10800000">
            <a:off x="7541601" y="1364777"/>
            <a:ext cx="304800" cy="615950"/>
            <a:chOff x="10058400" y="1531938"/>
            <a:chExt cx="304800" cy="615950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10193020" y="1531938"/>
              <a:ext cx="0" cy="61595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10058400" y="16764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rot="10800000" flipV="1">
            <a:off x="7586514" y="2524125"/>
            <a:ext cx="304800" cy="615950"/>
            <a:chOff x="10058400" y="1531938"/>
            <a:chExt cx="304800" cy="615950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10193020" y="1531938"/>
              <a:ext cx="0" cy="61595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0058400" y="16764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285728" y="1364777"/>
            <a:ext cx="108234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/>
              <a:t>m</a:t>
            </a:r>
            <a:r>
              <a:rPr lang="en-US" baseline="-25000" dirty="0" err="1"/>
              <a:t>s</a:t>
            </a:r>
            <a:r>
              <a:rPr lang="en-US" dirty="0"/>
              <a:t>=+1/2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205078" y="2777694"/>
            <a:ext cx="9861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/>
              <a:t>m</a:t>
            </a:r>
            <a:r>
              <a:rPr lang="en-US" baseline="-25000" dirty="0" err="1"/>
              <a:t>s</a:t>
            </a:r>
            <a:r>
              <a:rPr lang="en-US" dirty="0"/>
              <a:t>=-1/2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172720" y="4306568"/>
            <a:ext cx="4114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Electrons are spin ½ fermions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747" y="4184538"/>
            <a:ext cx="2283444" cy="2428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9020" y="5139347"/>
                <a:ext cx="2362200" cy="290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Ψ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&gt; =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e>
                      </m:d>
                      <m:box>
                        <m:box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&gt;+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|−</m:t>
                          </m:r>
                          <m:box>
                            <m:box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&gt;</m:t>
                              </m:r>
                            </m:e>
                          </m:box>
                        </m:e>
                      </m:box>
                    </m:oMath>
                  </m:oMathPara>
                </a14:m>
                <a:endParaRPr lang="en-US" b="0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020" y="5139347"/>
                <a:ext cx="2362200" cy="290464"/>
              </a:xfrm>
              <a:prstGeom prst="rect">
                <a:avLst/>
              </a:prstGeom>
              <a:blipFill rotWithShape="0">
                <a:blip r:embed="rId5"/>
                <a:stretch>
                  <a:fillRect t="-137500" b="-16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607193" y="5634022"/>
            <a:ext cx="124585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|a|</a:t>
            </a:r>
            <a:r>
              <a:rPr lang="en-US" baseline="30000" dirty="0"/>
              <a:t>2</a:t>
            </a:r>
            <a:r>
              <a:rPr lang="en-US" dirty="0"/>
              <a:t>+|b|</a:t>
            </a:r>
            <a:r>
              <a:rPr lang="en-US" baseline="30000" dirty="0"/>
              <a:t>2</a:t>
            </a:r>
            <a:r>
              <a:rPr lang="en-US" dirty="0"/>
              <a:t>=1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5728" y="1375928"/>
            <a:ext cx="2837315" cy="1738308"/>
            <a:chOff x="8285728" y="1375928"/>
            <a:chExt cx="2837315" cy="17383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613142" y="1375928"/>
                  <a:ext cx="1078437" cy="2904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𝑈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box>
                          <m:box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charset="0"/>
                              </a:rPr>
                              <m:t>𝑔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</m:box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3142" y="1375928"/>
                  <a:ext cx="1078437" cy="29046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345" t="-8511" b="-234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9578715" y="2823772"/>
                  <a:ext cx="1200265" cy="2904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𝑈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box>
                          <m:box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r>
                              <m:rPr>
                                <m:brk m:alnAt="63"/>
                              </m:rPr>
                              <a:rPr lang="en-US" b="0" i="1" smtClean="0">
                                <a:latin typeface="Cambria Math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charset="0"/>
                              </a:rPr>
                              <m:t>𝑔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</m:box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8715" y="2823772"/>
                  <a:ext cx="1200265" cy="29046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6091" t="-8333" b="-229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l="18026" t="5058" r="12393"/>
            <a:stretch/>
          </p:blipFill>
          <p:spPr>
            <a:xfrm>
              <a:off x="8388800" y="1900973"/>
              <a:ext cx="858409" cy="87672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47209" y="2150349"/>
              <a:ext cx="18758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RF induced transition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8285728" y="2319132"/>
              <a:ext cx="545333" cy="381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6019800" y="4271490"/>
            <a:ext cx="3095719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Order of magnitude estimates…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Landau g factor ~1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baseline="-25000" dirty="0" err="1"/>
              <a:t>B</a:t>
            </a:r>
            <a:r>
              <a:rPr lang="en-US" sz="1600" dirty="0"/>
              <a:t>=5.8x10</a:t>
            </a:r>
            <a:r>
              <a:rPr lang="en-US" sz="1600" baseline="30000" dirty="0"/>
              <a:t>-5</a:t>
            </a:r>
            <a:r>
              <a:rPr lang="en-US" sz="1600" dirty="0"/>
              <a:t> eV/Tesla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B=1 Tesla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Symbol" charset="2"/>
                <a:ea typeface="Symbol" charset="2"/>
                <a:cs typeface="Symbol" charset="2"/>
              </a:rPr>
              <a:t>e=0.7 </a:t>
            </a:r>
            <a:r>
              <a:rPr lang="en-US" sz="1600" dirty="0">
                <a:ea typeface="Symbol" charset="2"/>
                <a:cs typeface="Symbol" charset="2"/>
              </a:rPr>
              <a:t>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ea typeface="Symbol" charset="2"/>
                <a:cs typeface="Symbol" charset="2"/>
              </a:rPr>
              <a:t>1 K = 20 GHz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48" y="982400"/>
            <a:ext cx="4026181" cy="26707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8032" y="3734308"/>
            <a:ext cx="331667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err="1"/>
              <a:t>Veldhorst</a:t>
            </a:r>
            <a:r>
              <a:rPr lang="en-US" sz="1400" dirty="0"/>
              <a:t> et al., Nature 526, 410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352372" y="4702251"/>
                <a:ext cx="2580002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600" dirty="0"/>
                  <a:t>Types of </a:t>
                </a:r>
                <a:r>
                  <a:rPr lang="en-US" sz="1600" dirty="0" err="1"/>
                  <a:t>decoherence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600" dirty="0"/>
                  <a:t>T</a:t>
                </a:r>
                <a:r>
                  <a:rPr lang="en-US" sz="1600" baseline="-25000" dirty="0"/>
                  <a:t>1</a:t>
                </a:r>
                <a:r>
                  <a:rPr lang="en-US" sz="1600" dirty="0"/>
                  <a:t> – 	relaxation time</a:t>
                </a: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1600" b="0" i="1" smtClean="0">
                            <a:latin typeface="Cambria Math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600" dirty="0"/>
                  <a:t>  – 	‘dephasing’ time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372" y="4702251"/>
                <a:ext cx="2580002" cy="757130"/>
              </a:xfrm>
              <a:prstGeom prst="rect">
                <a:avLst/>
              </a:prstGeom>
              <a:blipFill rotWithShape="0">
                <a:blip r:embed="rId10"/>
                <a:stretch>
                  <a:fillRect l="-1182" t="-5600" b="-8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5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7" grpId="0"/>
      <p:bldP spid="58" grpId="0"/>
      <p:bldP spid="62" grpId="0"/>
      <p:bldP spid="5" grpId="0"/>
      <p:bldP spid="9" grpId="0"/>
      <p:bldP spid="41" grpId="0" animBg="1"/>
      <p:bldP spid="2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effects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41" y="685800"/>
            <a:ext cx="6411259" cy="4954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82912" y="3200400"/>
                <a:ext cx="2503688" cy="10177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&lt;</m:t>
                      </m:r>
                      <m:r>
                        <a:rPr lang="en-US" b="0" i="1" smtClean="0">
                          <a:latin typeface="Cambria Math" charset="0"/>
                        </a:rPr>
                        <m:t>𝐻</m:t>
                      </m:r>
                      <m:r>
                        <a:rPr lang="en-US" b="0" i="1" smtClean="0">
                          <a:latin typeface="Cambria Math" charset="0"/>
                        </a:rPr>
                        <m:t>&gt;=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ε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exp</m:t>
                          </m:r>
                          <m:r>
                            <a:rPr lang="en-US" i="1">
                              <a:latin typeface="Cambria Math" charset="0"/>
                            </a:rPr>
                            <m:t>⁡(−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𝛽𝜀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exp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⁡(−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𝛽𝜀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pPr algn="ctr">
                  <a:lnSpc>
                    <a:spcPct val="90000"/>
                  </a:lnSpc>
                </a:pPr>
                <a:endParaRPr lang="en-US" dirty="0"/>
              </a:p>
              <a:p>
                <a:pPr algn="ctr">
                  <a:lnSpc>
                    <a:spcPct val="90000"/>
                  </a:lnSpc>
                </a:pPr>
                <a:r>
                  <a:rPr lang="en-US" dirty="0"/>
                  <a:t>T=1/</a:t>
                </a:r>
                <a:r>
                  <a:rPr lang="en-US" dirty="0">
                    <a:latin typeface="Symbol" charset="2"/>
                    <a:ea typeface="Symbol" charset="2"/>
                    <a:cs typeface="Symbol" charset="2"/>
                  </a:rPr>
                  <a:t>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912" y="3200400"/>
                <a:ext cx="2503688" cy="1017715"/>
              </a:xfrm>
              <a:prstGeom prst="rect">
                <a:avLst/>
              </a:prstGeom>
              <a:blipFill rotWithShape="0">
                <a:blip r:embed="rId3"/>
                <a:stretch>
                  <a:fillRect t="-1796" b="-13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9220200" y="35814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220200" y="43434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846690" y="4172584"/>
            <a:ext cx="3000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latin typeface="Symbol" charset="2"/>
                <a:ea typeface="Symbol" charset="2"/>
                <a:cs typeface="Symbol" charset="2"/>
              </a:rPr>
              <a:t>0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00093" y="3410584"/>
            <a:ext cx="9300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Symbol" charset="2"/>
                <a:ea typeface="Symbol" charset="2"/>
                <a:cs typeface="Symbol" charset="2"/>
              </a:rPr>
              <a:t>e=</a:t>
            </a:r>
            <a:r>
              <a:rPr lang="en-US" dirty="0" err="1">
                <a:latin typeface="+mn-lt"/>
                <a:ea typeface="Symbol" charset="2"/>
                <a:cs typeface="Symbol" charset="2"/>
              </a:rPr>
              <a:t>g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err="1">
                <a:latin typeface="+mn-lt"/>
                <a:ea typeface="Symbol" charset="2"/>
                <a:cs typeface="Symbol" charset="2"/>
              </a:rPr>
              <a:t>B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41834" y="1892948"/>
            <a:ext cx="23329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Landau g factor ~1</a:t>
            </a:r>
          </a:p>
          <a:p>
            <a:pPr>
              <a:lnSpc>
                <a:spcPct val="90000"/>
              </a:lnSpc>
            </a:pP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aseline="-25000" dirty="0" err="1"/>
              <a:t>B</a:t>
            </a:r>
            <a:r>
              <a:rPr lang="en-US" dirty="0"/>
              <a:t>=5.8x10</a:t>
            </a:r>
            <a:r>
              <a:rPr lang="en-US" baseline="30000" dirty="0"/>
              <a:t>-5</a:t>
            </a:r>
            <a:r>
              <a:rPr lang="en-US" dirty="0"/>
              <a:t> eV/Tesla</a:t>
            </a:r>
          </a:p>
          <a:p>
            <a:pPr>
              <a:lnSpc>
                <a:spcPct val="90000"/>
              </a:lnSpc>
            </a:pPr>
            <a:r>
              <a:rPr lang="en-US" dirty="0"/>
              <a:t>B=1 Tesla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Symbol" charset="2"/>
                <a:ea typeface="Symbol" charset="2"/>
                <a:cs typeface="Symbol" charset="2"/>
              </a:rPr>
              <a:t>e=0.7 </a:t>
            </a:r>
            <a:r>
              <a:rPr lang="en-US" dirty="0">
                <a:latin typeface="+mn-lt"/>
                <a:ea typeface="Symbol" charset="2"/>
                <a:cs typeface="Symbol" charset="2"/>
              </a:rPr>
              <a:t>K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  <a:ea typeface="Symbol" charset="2"/>
                <a:cs typeface="Symbol" charset="2"/>
              </a:rPr>
              <a:t>1 K = 20 </a:t>
            </a:r>
            <a:r>
              <a:rPr lang="en-US" dirty="0" err="1">
                <a:latin typeface="+mn-lt"/>
                <a:ea typeface="Symbol" charset="2"/>
                <a:cs typeface="Symbol" charset="2"/>
              </a:rPr>
              <a:t>Ghz</a:t>
            </a:r>
            <a:r>
              <a:rPr lang="en-US" dirty="0">
                <a:latin typeface="+mn-lt"/>
                <a:ea typeface="Symbol" charset="2"/>
                <a:cs typeface="Symbol" charset="2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0738" y="5715000"/>
            <a:ext cx="5554062" cy="341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Implies very low temperature operation (</a:t>
            </a:r>
            <a:r>
              <a:rPr lang="en-US" dirty="0" err="1"/>
              <a:t>mK</a:t>
            </a:r>
            <a:r>
              <a:rPr lang="en-US" dirty="0"/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903507" y="4032249"/>
            <a:ext cx="304800" cy="615950"/>
            <a:chOff x="10058400" y="1531938"/>
            <a:chExt cx="304800" cy="61595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0193020" y="1531938"/>
              <a:ext cx="0" cy="61595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0058400" y="16764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04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7AD5F9-25FC-7448-8B16-6A8E150C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4600"/>
            <a:ext cx="5827776" cy="877163"/>
          </a:xfrm>
        </p:spPr>
        <p:txBody>
          <a:bodyPr/>
          <a:lstStyle/>
          <a:p>
            <a:r>
              <a:rPr lang="en-US" dirty="0"/>
              <a:t>Quantum Computing at ORNL</a:t>
            </a:r>
          </a:p>
        </p:txBody>
      </p:sp>
    </p:spTree>
    <p:extLst>
      <p:ext uri="{BB962C8B-B14F-4D97-AF65-F5344CB8AC3E}">
        <p14:creationId xmlns:p14="http://schemas.microsoft.com/office/powerpoint/2010/main" val="70903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9" y="1825806"/>
            <a:ext cx="6918721" cy="503219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 bwMode="auto">
          <a:xfrm>
            <a:off x="539501" y="1371600"/>
            <a:ext cx="3985793" cy="3466078"/>
          </a:xfrm>
          <a:prstGeom prst="rect">
            <a:avLst/>
          </a:prstGeom>
          <a:gradFill flip="none" rotWithShape="1">
            <a:gsLst>
              <a:gs pos="45000">
                <a:schemeClr val="bg1">
                  <a:alpha val="0"/>
                </a:schemeClr>
              </a:gs>
              <a:gs pos="100000">
                <a:srgbClr val="B6D9E8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33" name="Rectangle 32"/>
          <p:cNvSpPr/>
          <p:nvPr/>
        </p:nvSpPr>
        <p:spPr bwMode="auto">
          <a:xfrm>
            <a:off x="7532469" y="1371600"/>
            <a:ext cx="4171811" cy="3345306"/>
          </a:xfrm>
          <a:prstGeom prst="rect">
            <a:avLst/>
          </a:prstGeom>
          <a:gradFill flip="none" rotWithShape="1">
            <a:gsLst>
              <a:gs pos="45000">
                <a:schemeClr val="bg1">
                  <a:alpha val="0"/>
                </a:schemeClr>
              </a:gs>
              <a:gs pos="100000">
                <a:srgbClr val="B6D9E8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800" dirty="0"/>
          </a:p>
        </p:txBody>
      </p:sp>
      <p:sp>
        <p:nvSpPr>
          <p:cNvPr id="34" name="Content Placeholder 4"/>
          <p:cNvSpPr txBox="1">
            <a:spLocks/>
          </p:cNvSpPr>
          <p:nvPr/>
        </p:nvSpPr>
        <p:spPr bwMode="auto">
          <a:xfrm>
            <a:off x="8167788" y="1533325"/>
            <a:ext cx="3732020" cy="438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Develop tools necessary </a:t>
            </a:r>
            <a:br>
              <a:rPr lang="en-US" sz="1600" dirty="0"/>
            </a:br>
            <a:r>
              <a:rPr lang="en-US" sz="1600" dirty="0"/>
              <a:t>to characterize and design </a:t>
            </a:r>
            <a:br>
              <a:rPr lang="en-US" sz="1600" dirty="0"/>
            </a:br>
            <a:r>
              <a:rPr lang="en-US" sz="1600" dirty="0"/>
              <a:t>high-fidelity physical qubits</a:t>
            </a:r>
          </a:p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Explore methods to interface qubits </a:t>
            </a:r>
            <a:br>
              <a:rPr lang="en-US" sz="1600" dirty="0"/>
            </a:br>
            <a:r>
              <a:rPr lang="en-US" sz="1600" dirty="0"/>
              <a:t>to traditional computers</a:t>
            </a:r>
          </a:p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Develop a multi-qubit research </a:t>
            </a:r>
            <a:br>
              <a:rPr lang="en-US" sz="1600" dirty="0"/>
            </a:br>
            <a:r>
              <a:rPr lang="en-US" sz="1600" dirty="0"/>
              <a:t>test bed </a:t>
            </a:r>
          </a:p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Research methods to program </a:t>
            </a:r>
            <a:br>
              <a:rPr lang="en-US" sz="1600" dirty="0"/>
            </a:br>
            <a:r>
              <a:rPr lang="en-US" sz="1600" dirty="0"/>
              <a:t>multi-qubit systems</a:t>
            </a:r>
          </a:p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Foster multiagency ties </a:t>
            </a:r>
            <a:br>
              <a:rPr lang="en-US" sz="1600" dirty="0"/>
            </a:br>
            <a:r>
              <a:rPr lang="en-US" sz="1600" dirty="0"/>
              <a:t>to secure long-term funding</a:t>
            </a:r>
          </a:p>
        </p:txBody>
      </p:sp>
      <p:sp>
        <p:nvSpPr>
          <p:cNvPr id="35" name="Content Placeholder 4"/>
          <p:cNvSpPr txBox="1">
            <a:spLocks/>
          </p:cNvSpPr>
          <p:nvPr/>
        </p:nvSpPr>
        <p:spPr bwMode="auto">
          <a:xfrm>
            <a:off x="683415" y="1545650"/>
            <a:ext cx="3476532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Integrate core competencies </a:t>
            </a:r>
            <a:br>
              <a:rPr lang="en-US" sz="1600" dirty="0"/>
            </a:br>
            <a:r>
              <a:rPr lang="en-US" sz="1600" dirty="0"/>
              <a:t>in materials, modeling, </a:t>
            </a:r>
            <a:br>
              <a:rPr lang="en-US" sz="1600" dirty="0"/>
            </a:br>
            <a:r>
              <a:rPr lang="en-US" sz="1600" dirty="0"/>
              <a:t>and isotopes to establish </a:t>
            </a:r>
            <a:br>
              <a:rPr lang="en-US" sz="1600" dirty="0"/>
            </a:br>
            <a:r>
              <a:rPr lang="en-US" sz="1600" dirty="0"/>
              <a:t>a broad R&amp;D effort </a:t>
            </a:r>
            <a:br>
              <a:rPr lang="en-US" sz="1600" dirty="0"/>
            </a:br>
            <a:r>
              <a:rPr lang="en-US" sz="1600" dirty="0"/>
              <a:t>in quantum computing </a:t>
            </a:r>
          </a:p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Create S&amp;T base to drive computing beyond </a:t>
            </a:r>
            <a:r>
              <a:rPr lang="en-US" sz="1600" dirty="0" err="1"/>
              <a:t>exascale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and into quantum computing</a:t>
            </a:r>
          </a:p>
          <a:p>
            <a:pPr marL="173038" indent="-173038">
              <a:spcBef>
                <a:spcPts val="900"/>
              </a:spcBef>
            </a:pPr>
            <a:endParaRPr lang="en-US" sz="1600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4037883" y="1595697"/>
            <a:ext cx="3969324" cy="325448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BED8BA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37" name="Rectangle 36"/>
          <p:cNvSpPr/>
          <p:nvPr/>
        </p:nvSpPr>
        <p:spPr bwMode="auto">
          <a:xfrm>
            <a:off x="4044911" y="1599627"/>
            <a:ext cx="25439" cy="35643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539145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38" name="Rectangle 37"/>
          <p:cNvSpPr/>
          <p:nvPr/>
        </p:nvSpPr>
        <p:spPr bwMode="auto">
          <a:xfrm>
            <a:off x="7975561" y="1656005"/>
            <a:ext cx="25439" cy="35643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539145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39" name="Content Placeholder 4"/>
          <p:cNvSpPr txBox="1">
            <a:spLocks/>
          </p:cNvSpPr>
          <p:nvPr/>
        </p:nvSpPr>
        <p:spPr bwMode="auto">
          <a:xfrm>
            <a:off x="4088656" y="1721840"/>
            <a:ext cx="3894281" cy="419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Expertise in quantum information science </a:t>
            </a:r>
            <a:br>
              <a:rPr lang="en-US" sz="1600" dirty="0"/>
            </a:br>
            <a:r>
              <a:rPr lang="en-US" sz="1600" dirty="0"/>
              <a:t>and quantum computing</a:t>
            </a:r>
          </a:p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Unique resources </a:t>
            </a:r>
            <a:br>
              <a:rPr lang="en-US" sz="1600" dirty="0"/>
            </a:br>
            <a:r>
              <a:rPr lang="en-US" sz="1600" dirty="0"/>
              <a:t>for materials characterization</a:t>
            </a:r>
          </a:p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Strengths in first principles theory, modeling, and simulation for quantum materials</a:t>
            </a:r>
          </a:p>
          <a:p>
            <a:pPr marL="173038" indent="-173038">
              <a:spcBef>
                <a:spcPts val="900"/>
              </a:spcBef>
              <a:buClr>
                <a:schemeClr val="tx1"/>
              </a:buClr>
            </a:pPr>
            <a:r>
              <a:rPr lang="en-US" sz="1600" dirty="0"/>
              <a:t>National User Facilities: </a:t>
            </a:r>
            <a:br>
              <a:rPr lang="en-US" sz="1600" dirty="0"/>
            </a:br>
            <a:r>
              <a:rPr lang="en-US" sz="1600" dirty="0"/>
              <a:t>CNMS, OLCF, SNS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11371" y="1066800"/>
            <a:ext cx="11171974" cy="570832"/>
            <a:chOff x="283296" y="1205229"/>
            <a:chExt cx="8539902" cy="570832"/>
          </a:xfrm>
        </p:grpSpPr>
        <p:sp>
          <p:nvSpPr>
            <p:cNvPr id="42" name="Rectangle 41"/>
            <p:cNvSpPr/>
            <p:nvPr/>
          </p:nvSpPr>
          <p:spPr bwMode="auto">
            <a:xfrm rot="16200000">
              <a:off x="1590739" y="-102214"/>
              <a:ext cx="445600" cy="3060486"/>
            </a:xfrm>
            <a:prstGeom prst="rect">
              <a:avLst/>
            </a:prstGeom>
            <a:gradFill flip="none" rotWithShape="1">
              <a:gsLst>
                <a:gs pos="0">
                  <a:srgbClr val="62AACA"/>
                </a:gs>
                <a:gs pos="97297">
                  <a:srgbClr val="052F83"/>
                </a:gs>
                <a:gs pos="36000">
                  <a:srgbClr val="0066A4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/>
            </a:p>
          </p:txBody>
        </p:sp>
        <p:sp>
          <p:nvSpPr>
            <p:cNvPr id="43" name="Rectangle 42"/>
            <p:cNvSpPr/>
            <p:nvPr/>
          </p:nvSpPr>
          <p:spPr bwMode="auto">
            <a:xfrm rot="16200000">
              <a:off x="7000258" y="-172111"/>
              <a:ext cx="445600" cy="3200280"/>
            </a:xfrm>
            <a:prstGeom prst="rect">
              <a:avLst/>
            </a:prstGeom>
            <a:gradFill flip="none" rotWithShape="1">
              <a:gsLst>
                <a:gs pos="0">
                  <a:srgbClr val="62AACA"/>
                </a:gs>
                <a:gs pos="97297">
                  <a:srgbClr val="052F83"/>
                </a:gs>
                <a:gs pos="36000">
                  <a:srgbClr val="0066A4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94930" y="1276406"/>
              <a:ext cx="2035767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Strategy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62018" y="1277777"/>
              <a:ext cx="1619334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Opportunity</a:t>
              </a: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967742" y="1206575"/>
              <a:ext cx="376040" cy="405799"/>
            </a:xfrm>
            <a:custGeom>
              <a:avLst/>
              <a:gdLst>
                <a:gd name="connsiteX0" fmla="*/ 376040 w 376040"/>
                <a:gd name="connsiteY0" fmla="*/ 0 h 405799"/>
                <a:gd name="connsiteX1" fmla="*/ 376040 w 376040"/>
                <a:gd name="connsiteY1" fmla="*/ 405799 h 405799"/>
                <a:gd name="connsiteX2" fmla="*/ 0 w 376040"/>
                <a:gd name="connsiteY2" fmla="*/ 113624 h 405799"/>
                <a:gd name="connsiteX3" fmla="*/ 376040 w 376040"/>
                <a:gd name="connsiteY3" fmla="*/ 0 h 40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040" h="405799">
                  <a:moveTo>
                    <a:pt x="376040" y="0"/>
                  </a:moveTo>
                  <a:lnTo>
                    <a:pt x="376040" y="405799"/>
                  </a:lnTo>
                  <a:lnTo>
                    <a:pt x="0" y="113624"/>
                  </a:lnTo>
                  <a:lnTo>
                    <a:pt x="37604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8000">
                  <a:srgbClr val="2C4C24">
                    <a:shade val="67500"/>
                    <a:satMod val="115000"/>
                  </a:srgbClr>
                </a:gs>
                <a:gs pos="100000">
                  <a:srgbClr val="92D05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dirty="0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5622918" y="1209280"/>
              <a:ext cx="376040" cy="405799"/>
            </a:xfrm>
            <a:custGeom>
              <a:avLst/>
              <a:gdLst>
                <a:gd name="connsiteX0" fmla="*/ 376040 w 376040"/>
                <a:gd name="connsiteY0" fmla="*/ 0 h 405799"/>
                <a:gd name="connsiteX1" fmla="*/ 376040 w 376040"/>
                <a:gd name="connsiteY1" fmla="*/ 405799 h 405799"/>
                <a:gd name="connsiteX2" fmla="*/ 0 w 376040"/>
                <a:gd name="connsiteY2" fmla="*/ 113624 h 405799"/>
                <a:gd name="connsiteX3" fmla="*/ 376040 w 376040"/>
                <a:gd name="connsiteY3" fmla="*/ 0 h 40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040" h="405799">
                  <a:moveTo>
                    <a:pt x="376040" y="0"/>
                  </a:moveTo>
                  <a:lnTo>
                    <a:pt x="376040" y="405799"/>
                  </a:lnTo>
                  <a:lnTo>
                    <a:pt x="0" y="113624"/>
                  </a:lnTo>
                  <a:lnTo>
                    <a:pt x="37604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8000">
                  <a:srgbClr val="2C4C24">
                    <a:shade val="67500"/>
                    <a:satMod val="115000"/>
                  </a:srgbClr>
                </a:gs>
                <a:gs pos="100000">
                  <a:srgbClr val="92D05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dirty="0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2973124" y="1328005"/>
              <a:ext cx="3047695" cy="448056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6000">
                  <a:srgbClr val="539145"/>
                </a:gs>
                <a:gs pos="78000">
                  <a:srgbClr val="539145"/>
                </a:gs>
                <a:gs pos="100000">
                  <a:srgbClr val="92D05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99578" y="1413534"/>
              <a:ext cx="2012301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ORNL assets</a:t>
              </a:r>
            </a:p>
          </p:txBody>
        </p:sp>
      </p:grpSp>
      <p:sp>
        <p:nvSpPr>
          <p:cNvPr id="506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ORNL Quantum computing materials and interfaces strategy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979" y="3754001"/>
            <a:ext cx="4233406" cy="317505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 bwMode="auto">
          <a:xfrm>
            <a:off x="4114800" y="5145953"/>
            <a:ext cx="3783247" cy="1031226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600" b="1" dirty="0"/>
              <a:t>Outcome</a:t>
            </a:r>
            <a:r>
              <a:rPr lang="en-US" altLang="en-US" sz="1600" dirty="0"/>
              <a:t> </a:t>
            </a:r>
            <a:br>
              <a:rPr lang="en-US" altLang="en-US" sz="1600" dirty="0"/>
            </a:br>
            <a:r>
              <a:rPr lang="en-US" altLang="en-US" sz="1600" dirty="0"/>
              <a:t>Cross-cutting R&amp;D portfolio </a:t>
            </a:r>
            <a:br>
              <a:rPr lang="en-US" altLang="en-US" sz="1600" dirty="0"/>
            </a:br>
            <a:r>
              <a:rPr lang="en-US" altLang="en-US" sz="1600" dirty="0"/>
              <a:t>establishing ORNL as a national leader in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862584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" y="236981"/>
            <a:ext cx="11515053" cy="900565"/>
          </a:xfrm>
        </p:spPr>
        <p:txBody>
          <a:bodyPr>
            <a:normAutofit/>
          </a:bodyPr>
          <a:lstStyle/>
          <a:p>
            <a:r>
              <a:rPr lang="en-US" sz="2800" dirty="0"/>
              <a:t>The Quantum Information Science Group supports research and development in a variety of quantum technologies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24400" y="1371600"/>
            <a:ext cx="2989090" cy="1125951"/>
            <a:chOff x="4892243" y="3276580"/>
            <a:chExt cx="2276812" cy="899524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4892243" y="3276580"/>
              <a:ext cx="2276812" cy="8995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2243" y="3304772"/>
              <a:ext cx="2234883" cy="804558"/>
            </a:xfrm>
            <a:prstGeom prst="rect">
              <a:avLst/>
            </a:prstGeom>
          </p:spPr>
        </p:pic>
      </p:grpSp>
      <p:sp>
        <p:nvSpPr>
          <p:cNvPr id="13" name="Left-Right Arrow 12"/>
          <p:cNvSpPr/>
          <p:nvPr/>
        </p:nvSpPr>
        <p:spPr>
          <a:xfrm rot="19476317">
            <a:off x="3481916" y="2955159"/>
            <a:ext cx="1207193" cy="30480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Left-Right Arrow 34"/>
          <p:cNvSpPr/>
          <p:nvPr/>
        </p:nvSpPr>
        <p:spPr>
          <a:xfrm rot="16200000">
            <a:off x="5748004" y="2959205"/>
            <a:ext cx="863638" cy="30480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Left-Right Arrow 35"/>
          <p:cNvSpPr/>
          <p:nvPr/>
        </p:nvSpPr>
        <p:spPr>
          <a:xfrm rot="2123683" flipH="1">
            <a:off x="7641994" y="2943691"/>
            <a:ext cx="1242517" cy="304800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49722" y="3586235"/>
            <a:ext cx="3375078" cy="2281165"/>
            <a:chOff x="4596840" y="797930"/>
            <a:chExt cx="3375078" cy="2281165"/>
          </a:xfrm>
        </p:grpSpPr>
        <p:sp>
          <p:nvSpPr>
            <p:cNvPr id="28" name="Rounded Rectangle 27"/>
            <p:cNvSpPr/>
            <p:nvPr/>
          </p:nvSpPr>
          <p:spPr>
            <a:xfrm>
              <a:off x="4596840" y="797930"/>
              <a:ext cx="3375078" cy="2281165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Quantum Computing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23918" y="1760967"/>
              <a:ext cx="2974669" cy="12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Circuit Model Simulations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Analog Digital Quantum Simulations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Physical Qubits Modeling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Quantum Characterization, Verification and Validation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932725" y="5943600"/>
            <a:ext cx="655402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More information: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hlinkClick r:id="rId3"/>
              </a:rPr>
              <a:t>https://www.ornl.gov/division/csed/quantum-information</a:t>
            </a:r>
            <a:endParaRPr lang="en-US" dirty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>Contact: </a:t>
            </a:r>
            <a:r>
              <a:rPr lang="en-US" dirty="0" err="1">
                <a:solidFill>
                  <a:schemeClr val="tx2"/>
                </a:solidFill>
              </a:rPr>
              <a:t>gricew@ornl.gov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2260" y="3586234"/>
            <a:ext cx="3375078" cy="2281165"/>
            <a:chOff x="460297" y="869206"/>
            <a:chExt cx="3375078" cy="2281165"/>
          </a:xfrm>
        </p:grpSpPr>
        <p:sp>
          <p:nvSpPr>
            <p:cNvPr id="43" name="Rounded Rectangle 27"/>
            <p:cNvSpPr/>
            <p:nvPr/>
          </p:nvSpPr>
          <p:spPr>
            <a:xfrm>
              <a:off x="460297" y="869206"/>
              <a:ext cx="3375078" cy="2281165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libri"/>
                </a:rPr>
                <a:t>Quantum Sensing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5800" y="1447800"/>
              <a:ext cx="2975143" cy="164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Compressive Quantum Imaging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Quantum </a:t>
              </a:r>
              <a:r>
                <a:rPr lang="en-US" sz="1400" b="1" dirty="0" err="1"/>
                <a:t>Plasmonic</a:t>
              </a:r>
              <a:r>
                <a:rPr lang="en-US" sz="1400" b="1" dirty="0"/>
                <a:t> Sensors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Ultra-sensitive MEMS Displacement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Standoff Spectroscopy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/>
                <a:t>Opto</a:t>
              </a:r>
              <a:r>
                <a:rPr lang="en-US" sz="1400" b="1" dirty="0"/>
                <a:t>-mechanical Force Microscopy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534400" y="3586233"/>
            <a:ext cx="3375078" cy="2281165"/>
            <a:chOff x="8622543" y="1027111"/>
            <a:chExt cx="3375078" cy="2281165"/>
          </a:xfrm>
        </p:grpSpPr>
        <p:sp>
          <p:nvSpPr>
            <p:cNvPr id="45" name="Rounded Rectangle 27"/>
            <p:cNvSpPr/>
            <p:nvPr/>
          </p:nvSpPr>
          <p:spPr>
            <a:xfrm>
              <a:off x="8622543" y="1027111"/>
              <a:ext cx="3375078" cy="2281165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libri"/>
                </a:rPr>
                <a:t>Quantum Communication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085135" y="2076563"/>
              <a:ext cx="263572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Quantum Networks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Quantum Key Distribution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Quantum Secret Sharing</a:t>
              </a:r>
            </a:p>
            <a:p>
              <a:pPr marL="171450" indent="-1714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/>
                <a:t>Quantum Random Number Generators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22568" y="2726551"/>
            <a:ext cx="1055878" cy="589155"/>
            <a:chOff x="1966578" y="1601333"/>
            <a:chExt cx="1055878" cy="589155"/>
          </a:xfrm>
        </p:grpSpPr>
        <p:pic>
          <p:nvPicPr>
            <p:cNvPr id="51" name="Picture 2" descr="http://upload.wikimedia.org/wikipedia/commons/thumb/0/0f/AFM_%28used%29_cantilever_in_Scanning_Electron_Microscope,_magnification_1000x.GIF/750px-AFM_%28used%29_cantilever_in_Scanning_Electron_Microscope,_magnification_1000x.GIF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64" t="14186" r="9292" b="9045"/>
            <a:stretch/>
          </p:blipFill>
          <p:spPr bwMode="auto">
            <a:xfrm>
              <a:off x="1966578" y="1601333"/>
              <a:ext cx="820611" cy="589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2551921" y="1802661"/>
              <a:ext cx="470535" cy="321640"/>
              <a:chOff x="2042662" y="2412833"/>
              <a:chExt cx="470535" cy="321640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2042662" y="2412833"/>
                <a:ext cx="470535" cy="321640"/>
              </a:xfrm>
              <a:prstGeom prst="roundRect">
                <a:avLst>
                  <a:gd name="adj" fmla="val 6006"/>
                </a:avLst>
              </a:prstGeom>
              <a:solidFill>
                <a:sysClr val="window" lastClr="FFFFFF"/>
              </a:soli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  <a:scene3d>
                <a:camera prst="orthographicFront">
                  <a:rot lat="1200000" lon="2400000" rev="0"/>
                </a:camera>
                <a:lightRig rig="soft" dir="t"/>
              </a:scene3d>
              <a:sp3d extrusionH="107950" prstMaterial="metal">
                <a:extrusionClr>
                  <a:sysClr val="window" lastClr="FFFFFF">
                    <a:lumMod val="75000"/>
                  </a:sysClr>
                </a:extrusionClr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168878" y="2468854"/>
                <a:ext cx="218101" cy="21810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rgbClr val="FF0000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7113" y="1456066"/>
            <a:ext cx="2655599" cy="156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" name="Group 91"/>
          <p:cNvGrpSpPr/>
          <p:nvPr/>
        </p:nvGrpSpPr>
        <p:grpSpPr>
          <a:xfrm>
            <a:off x="1731198" y="1413583"/>
            <a:ext cx="2166140" cy="1587911"/>
            <a:chOff x="7255822" y="4149729"/>
            <a:chExt cx="2206464" cy="1617471"/>
          </a:xfrm>
        </p:grpSpPr>
        <p:grpSp>
          <p:nvGrpSpPr>
            <p:cNvPr id="96" name="Group 95"/>
            <p:cNvGrpSpPr/>
            <p:nvPr/>
          </p:nvGrpSpPr>
          <p:grpSpPr>
            <a:xfrm>
              <a:off x="7255822" y="4149729"/>
              <a:ext cx="2206464" cy="1395764"/>
              <a:chOff x="4139053" y="4437635"/>
              <a:chExt cx="2206464" cy="1395764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4139053" y="4514102"/>
                <a:ext cx="2206464" cy="1233033"/>
                <a:chOff x="2731139" y="3801133"/>
                <a:chExt cx="3546577" cy="1979302"/>
              </a:xfrm>
            </p:grpSpPr>
            <p:grpSp>
              <p:nvGrpSpPr>
                <p:cNvPr id="107" name="Group 106"/>
                <p:cNvGrpSpPr/>
                <p:nvPr/>
              </p:nvGrpSpPr>
              <p:grpSpPr>
                <a:xfrm>
                  <a:off x="3607096" y="3801133"/>
                  <a:ext cx="1796877" cy="1979302"/>
                  <a:chOff x="3607096" y="3801133"/>
                  <a:chExt cx="1796877" cy="1979302"/>
                </a:xfrm>
              </p:grpSpPr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4469569" y="5735857"/>
                    <a:ext cx="378221" cy="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3607096" y="4547189"/>
                    <a:ext cx="378221" cy="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5025752" y="4853628"/>
                    <a:ext cx="378221" cy="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4346317" y="3824941"/>
                    <a:ext cx="378221" cy="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5" name="Group 114"/>
                  <p:cNvGrpSpPr/>
                  <p:nvPr/>
                </p:nvGrpSpPr>
                <p:grpSpPr>
                  <a:xfrm>
                    <a:off x="3737103" y="3801133"/>
                    <a:ext cx="1414988" cy="1979302"/>
                    <a:chOff x="3737103" y="3703413"/>
                    <a:chExt cx="1414988" cy="1979302"/>
                  </a:xfrm>
                </p:grpSpPr>
                <p:sp>
                  <p:nvSpPr>
                    <p:cNvPr id="116" name="Freeform 64"/>
                    <p:cNvSpPr/>
                    <p:nvPr/>
                  </p:nvSpPr>
                  <p:spPr>
                    <a:xfrm rot="3030966">
                      <a:off x="4069988" y="3690108"/>
                      <a:ext cx="215014" cy="880783"/>
                    </a:xfrm>
                    <a:custGeom>
                      <a:avLst/>
                      <a:gdLst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79248 w 218124"/>
                        <a:gd name="connsiteY8" fmla="*/ 152400 h 694944"/>
                        <a:gd name="connsiteX9" fmla="*/ 0 w 218124"/>
                        <a:gd name="connsiteY9" fmla="*/ 164592 h 694944"/>
                        <a:gd name="connsiteX10" fmla="*/ 30480 w 218124"/>
                        <a:gd name="connsiteY10" fmla="*/ 170688 h 694944"/>
                        <a:gd name="connsiteX11" fmla="*/ 115824 w 218124"/>
                        <a:gd name="connsiteY11" fmla="*/ 195072 h 694944"/>
                        <a:gd name="connsiteX12" fmla="*/ 195072 w 218124"/>
                        <a:gd name="connsiteY12" fmla="*/ 231648 h 694944"/>
                        <a:gd name="connsiteX13" fmla="*/ 170688 w 218124"/>
                        <a:gd name="connsiteY13" fmla="*/ 280416 h 694944"/>
                        <a:gd name="connsiteX14" fmla="*/ 128016 w 218124"/>
                        <a:gd name="connsiteY14" fmla="*/ 298704 h 694944"/>
                        <a:gd name="connsiteX15" fmla="*/ 79248 w 218124"/>
                        <a:gd name="connsiteY15" fmla="*/ 323088 h 694944"/>
                        <a:gd name="connsiteX16" fmla="*/ 54864 w 218124"/>
                        <a:gd name="connsiteY16" fmla="*/ 329184 h 694944"/>
                        <a:gd name="connsiteX17" fmla="*/ 36576 w 218124"/>
                        <a:gd name="connsiteY17" fmla="*/ 335280 h 694944"/>
                        <a:gd name="connsiteX18" fmla="*/ 97536 w 218124"/>
                        <a:gd name="connsiteY18" fmla="*/ 359664 h 694944"/>
                        <a:gd name="connsiteX19" fmla="*/ 146304 w 218124"/>
                        <a:gd name="connsiteY19" fmla="*/ 384048 h 694944"/>
                        <a:gd name="connsiteX20" fmla="*/ 195072 w 218124"/>
                        <a:gd name="connsiteY20" fmla="*/ 396240 h 694944"/>
                        <a:gd name="connsiteX21" fmla="*/ 158496 w 218124"/>
                        <a:gd name="connsiteY21" fmla="*/ 463296 h 694944"/>
                        <a:gd name="connsiteX22" fmla="*/ 97536 w 218124"/>
                        <a:gd name="connsiteY22" fmla="*/ 499872 h 694944"/>
                        <a:gd name="connsiteX23" fmla="*/ 79248 w 218124"/>
                        <a:gd name="connsiteY23" fmla="*/ 512064 h 694944"/>
                        <a:gd name="connsiteX24" fmla="*/ 54864 w 218124"/>
                        <a:gd name="connsiteY24" fmla="*/ 518160 h 694944"/>
                        <a:gd name="connsiteX25" fmla="*/ 30480 w 218124"/>
                        <a:gd name="connsiteY25" fmla="*/ 530352 h 694944"/>
                        <a:gd name="connsiteX26" fmla="*/ 97536 w 218124"/>
                        <a:gd name="connsiteY26" fmla="*/ 560832 h 694944"/>
                        <a:gd name="connsiteX27" fmla="*/ 134112 w 218124"/>
                        <a:gd name="connsiteY27" fmla="*/ 566928 h 694944"/>
                        <a:gd name="connsiteX28" fmla="*/ 140208 w 218124"/>
                        <a:gd name="connsiteY28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79248 w 218124"/>
                        <a:gd name="connsiteY8" fmla="*/ 152400 h 694944"/>
                        <a:gd name="connsiteX9" fmla="*/ 0 w 218124"/>
                        <a:gd name="connsiteY9" fmla="*/ 164592 h 694944"/>
                        <a:gd name="connsiteX10" fmla="*/ 30480 w 218124"/>
                        <a:gd name="connsiteY10" fmla="*/ 170688 h 694944"/>
                        <a:gd name="connsiteX11" fmla="*/ 115824 w 218124"/>
                        <a:gd name="connsiteY11" fmla="*/ 195072 h 694944"/>
                        <a:gd name="connsiteX12" fmla="*/ 195072 w 218124"/>
                        <a:gd name="connsiteY12" fmla="*/ 231648 h 694944"/>
                        <a:gd name="connsiteX13" fmla="*/ 128016 w 218124"/>
                        <a:gd name="connsiteY13" fmla="*/ 298704 h 694944"/>
                        <a:gd name="connsiteX14" fmla="*/ 79248 w 218124"/>
                        <a:gd name="connsiteY14" fmla="*/ 323088 h 694944"/>
                        <a:gd name="connsiteX15" fmla="*/ 54864 w 218124"/>
                        <a:gd name="connsiteY15" fmla="*/ 329184 h 694944"/>
                        <a:gd name="connsiteX16" fmla="*/ 36576 w 218124"/>
                        <a:gd name="connsiteY16" fmla="*/ 335280 h 694944"/>
                        <a:gd name="connsiteX17" fmla="*/ 97536 w 218124"/>
                        <a:gd name="connsiteY17" fmla="*/ 359664 h 694944"/>
                        <a:gd name="connsiteX18" fmla="*/ 146304 w 218124"/>
                        <a:gd name="connsiteY18" fmla="*/ 384048 h 694944"/>
                        <a:gd name="connsiteX19" fmla="*/ 195072 w 218124"/>
                        <a:gd name="connsiteY19" fmla="*/ 396240 h 694944"/>
                        <a:gd name="connsiteX20" fmla="*/ 158496 w 218124"/>
                        <a:gd name="connsiteY20" fmla="*/ 463296 h 694944"/>
                        <a:gd name="connsiteX21" fmla="*/ 97536 w 218124"/>
                        <a:gd name="connsiteY21" fmla="*/ 499872 h 694944"/>
                        <a:gd name="connsiteX22" fmla="*/ 79248 w 218124"/>
                        <a:gd name="connsiteY22" fmla="*/ 512064 h 694944"/>
                        <a:gd name="connsiteX23" fmla="*/ 54864 w 218124"/>
                        <a:gd name="connsiteY23" fmla="*/ 518160 h 694944"/>
                        <a:gd name="connsiteX24" fmla="*/ 30480 w 218124"/>
                        <a:gd name="connsiteY24" fmla="*/ 530352 h 694944"/>
                        <a:gd name="connsiteX25" fmla="*/ 97536 w 218124"/>
                        <a:gd name="connsiteY25" fmla="*/ 560832 h 694944"/>
                        <a:gd name="connsiteX26" fmla="*/ 134112 w 218124"/>
                        <a:gd name="connsiteY26" fmla="*/ 566928 h 694944"/>
                        <a:gd name="connsiteX27" fmla="*/ 140208 w 218124"/>
                        <a:gd name="connsiteY27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0 w 218124"/>
                        <a:gd name="connsiteY8" fmla="*/ 164592 h 694944"/>
                        <a:gd name="connsiteX9" fmla="*/ 30480 w 218124"/>
                        <a:gd name="connsiteY9" fmla="*/ 170688 h 694944"/>
                        <a:gd name="connsiteX10" fmla="*/ 115824 w 218124"/>
                        <a:gd name="connsiteY10" fmla="*/ 195072 h 694944"/>
                        <a:gd name="connsiteX11" fmla="*/ 195072 w 218124"/>
                        <a:gd name="connsiteY11" fmla="*/ 231648 h 694944"/>
                        <a:gd name="connsiteX12" fmla="*/ 128016 w 218124"/>
                        <a:gd name="connsiteY12" fmla="*/ 298704 h 694944"/>
                        <a:gd name="connsiteX13" fmla="*/ 79248 w 218124"/>
                        <a:gd name="connsiteY13" fmla="*/ 323088 h 694944"/>
                        <a:gd name="connsiteX14" fmla="*/ 54864 w 218124"/>
                        <a:gd name="connsiteY14" fmla="*/ 329184 h 694944"/>
                        <a:gd name="connsiteX15" fmla="*/ 36576 w 218124"/>
                        <a:gd name="connsiteY15" fmla="*/ 335280 h 694944"/>
                        <a:gd name="connsiteX16" fmla="*/ 97536 w 218124"/>
                        <a:gd name="connsiteY16" fmla="*/ 359664 h 694944"/>
                        <a:gd name="connsiteX17" fmla="*/ 146304 w 218124"/>
                        <a:gd name="connsiteY17" fmla="*/ 384048 h 694944"/>
                        <a:gd name="connsiteX18" fmla="*/ 195072 w 218124"/>
                        <a:gd name="connsiteY18" fmla="*/ 396240 h 694944"/>
                        <a:gd name="connsiteX19" fmla="*/ 158496 w 218124"/>
                        <a:gd name="connsiteY19" fmla="*/ 463296 h 694944"/>
                        <a:gd name="connsiteX20" fmla="*/ 97536 w 218124"/>
                        <a:gd name="connsiteY20" fmla="*/ 499872 h 694944"/>
                        <a:gd name="connsiteX21" fmla="*/ 79248 w 218124"/>
                        <a:gd name="connsiteY21" fmla="*/ 512064 h 694944"/>
                        <a:gd name="connsiteX22" fmla="*/ 54864 w 218124"/>
                        <a:gd name="connsiteY22" fmla="*/ 518160 h 694944"/>
                        <a:gd name="connsiteX23" fmla="*/ 30480 w 218124"/>
                        <a:gd name="connsiteY23" fmla="*/ 530352 h 694944"/>
                        <a:gd name="connsiteX24" fmla="*/ 97536 w 218124"/>
                        <a:gd name="connsiteY24" fmla="*/ 560832 h 694944"/>
                        <a:gd name="connsiteX25" fmla="*/ 134112 w 218124"/>
                        <a:gd name="connsiteY25" fmla="*/ 566928 h 694944"/>
                        <a:gd name="connsiteX26" fmla="*/ 140208 w 218124"/>
                        <a:gd name="connsiteY26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34112 w 218124"/>
                        <a:gd name="connsiteY3" fmla="*/ 54864 h 694944"/>
                        <a:gd name="connsiteX4" fmla="*/ 176784 w 218124"/>
                        <a:gd name="connsiteY4" fmla="*/ 91440 h 694944"/>
                        <a:gd name="connsiteX5" fmla="*/ 152400 w 218124"/>
                        <a:gd name="connsiteY5" fmla="*/ 121920 h 694944"/>
                        <a:gd name="connsiteX6" fmla="*/ 97536 w 218124"/>
                        <a:gd name="connsiteY6" fmla="*/ 140208 h 694944"/>
                        <a:gd name="connsiteX7" fmla="*/ 0 w 218124"/>
                        <a:gd name="connsiteY7" fmla="*/ 164592 h 694944"/>
                        <a:gd name="connsiteX8" fmla="*/ 30480 w 218124"/>
                        <a:gd name="connsiteY8" fmla="*/ 170688 h 694944"/>
                        <a:gd name="connsiteX9" fmla="*/ 115824 w 218124"/>
                        <a:gd name="connsiteY9" fmla="*/ 195072 h 694944"/>
                        <a:gd name="connsiteX10" fmla="*/ 195072 w 218124"/>
                        <a:gd name="connsiteY10" fmla="*/ 231648 h 694944"/>
                        <a:gd name="connsiteX11" fmla="*/ 128016 w 218124"/>
                        <a:gd name="connsiteY11" fmla="*/ 298704 h 694944"/>
                        <a:gd name="connsiteX12" fmla="*/ 79248 w 218124"/>
                        <a:gd name="connsiteY12" fmla="*/ 323088 h 694944"/>
                        <a:gd name="connsiteX13" fmla="*/ 54864 w 218124"/>
                        <a:gd name="connsiteY13" fmla="*/ 329184 h 694944"/>
                        <a:gd name="connsiteX14" fmla="*/ 36576 w 218124"/>
                        <a:gd name="connsiteY14" fmla="*/ 335280 h 694944"/>
                        <a:gd name="connsiteX15" fmla="*/ 97536 w 218124"/>
                        <a:gd name="connsiteY15" fmla="*/ 359664 h 694944"/>
                        <a:gd name="connsiteX16" fmla="*/ 146304 w 218124"/>
                        <a:gd name="connsiteY16" fmla="*/ 384048 h 694944"/>
                        <a:gd name="connsiteX17" fmla="*/ 195072 w 218124"/>
                        <a:gd name="connsiteY17" fmla="*/ 396240 h 694944"/>
                        <a:gd name="connsiteX18" fmla="*/ 158496 w 218124"/>
                        <a:gd name="connsiteY18" fmla="*/ 463296 h 694944"/>
                        <a:gd name="connsiteX19" fmla="*/ 97536 w 218124"/>
                        <a:gd name="connsiteY19" fmla="*/ 499872 h 694944"/>
                        <a:gd name="connsiteX20" fmla="*/ 79248 w 218124"/>
                        <a:gd name="connsiteY20" fmla="*/ 512064 h 694944"/>
                        <a:gd name="connsiteX21" fmla="*/ 54864 w 218124"/>
                        <a:gd name="connsiteY21" fmla="*/ 518160 h 694944"/>
                        <a:gd name="connsiteX22" fmla="*/ 30480 w 218124"/>
                        <a:gd name="connsiteY22" fmla="*/ 530352 h 694944"/>
                        <a:gd name="connsiteX23" fmla="*/ 97536 w 218124"/>
                        <a:gd name="connsiteY23" fmla="*/ 560832 h 694944"/>
                        <a:gd name="connsiteX24" fmla="*/ 134112 w 218124"/>
                        <a:gd name="connsiteY24" fmla="*/ 566928 h 694944"/>
                        <a:gd name="connsiteX25" fmla="*/ 140208 w 218124"/>
                        <a:gd name="connsiteY25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134112 w 218124"/>
                        <a:gd name="connsiteY2" fmla="*/ 54864 h 694944"/>
                        <a:gd name="connsiteX3" fmla="*/ 176784 w 218124"/>
                        <a:gd name="connsiteY3" fmla="*/ 91440 h 694944"/>
                        <a:gd name="connsiteX4" fmla="*/ 152400 w 218124"/>
                        <a:gd name="connsiteY4" fmla="*/ 121920 h 694944"/>
                        <a:gd name="connsiteX5" fmla="*/ 97536 w 218124"/>
                        <a:gd name="connsiteY5" fmla="*/ 140208 h 694944"/>
                        <a:gd name="connsiteX6" fmla="*/ 0 w 218124"/>
                        <a:gd name="connsiteY6" fmla="*/ 164592 h 694944"/>
                        <a:gd name="connsiteX7" fmla="*/ 30480 w 218124"/>
                        <a:gd name="connsiteY7" fmla="*/ 170688 h 694944"/>
                        <a:gd name="connsiteX8" fmla="*/ 115824 w 218124"/>
                        <a:gd name="connsiteY8" fmla="*/ 195072 h 694944"/>
                        <a:gd name="connsiteX9" fmla="*/ 195072 w 218124"/>
                        <a:gd name="connsiteY9" fmla="*/ 231648 h 694944"/>
                        <a:gd name="connsiteX10" fmla="*/ 128016 w 218124"/>
                        <a:gd name="connsiteY10" fmla="*/ 298704 h 694944"/>
                        <a:gd name="connsiteX11" fmla="*/ 79248 w 218124"/>
                        <a:gd name="connsiteY11" fmla="*/ 323088 h 694944"/>
                        <a:gd name="connsiteX12" fmla="*/ 54864 w 218124"/>
                        <a:gd name="connsiteY12" fmla="*/ 329184 h 694944"/>
                        <a:gd name="connsiteX13" fmla="*/ 36576 w 218124"/>
                        <a:gd name="connsiteY13" fmla="*/ 335280 h 694944"/>
                        <a:gd name="connsiteX14" fmla="*/ 97536 w 218124"/>
                        <a:gd name="connsiteY14" fmla="*/ 359664 h 694944"/>
                        <a:gd name="connsiteX15" fmla="*/ 146304 w 218124"/>
                        <a:gd name="connsiteY15" fmla="*/ 384048 h 694944"/>
                        <a:gd name="connsiteX16" fmla="*/ 195072 w 218124"/>
                        <a:gd name="connsiteY16" fmla="*/ 396240 h 694944"/>
                        <a:gd name="connsiteX17" fmla="*/ 158496 w 218124"/>
                        <a:gd name="connsiteY17" fmla="*/ 463296 h 694944"/>
                        <a:gd name="connsiteX18" fmla="*/ 97536 w 218124"/>
                        <a:gd name="connsiteY18" fmla="*/ 499872 h 694944"/>
                        <a:gd name="connsiteX19" fmla="*/ 79248 w 218124"/>
                        <a:gd name="connsiteY19" fmla="*/ 512064 h 694944"/>
                        <a:gd name="connsiteX20" fmla="*/ 54864 w 218124"/>
                        <a:gd name="connsiteY20" fmla="*/ 518160 h 694944"/>
                        <a:gd name="connsiteX21" fmla="*/ 30480 w 218124"/>
                        <a:gd name="connsiteY21" fmla="*/ 530352 h 694944"/>
                        <a:gd name="connsiteX22" fmla="*/ 97536 w 218124"/>
                        <a:gd name="connsiteY22" fmla="*/ 560832 h 694944"/>
                        <a:gd name="connsiteX23" fmla="*/ 134112 w 218124"/>
                        <a:gd name="connsiteY23" fmla="*/ 566928 h 694944"/>
                        <a:gd name="connsiteX24" fmla="*/ 140208 w 218124"/>
                        <a:gd name="connsiteY24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134112 w 218124"/>
                        <a:gd name="connsiteY2" fmla="*/ 54864 h 694944"/>
                        <a:gd name="connsiteX3" fmla="*/ 176784 w 218124"/>
                        <a:gd name="connsiteY3" fmla="*/ 91440 h 694944"/>
                        <a:gd name="connsiteX4" fmla="*/ 97536 w 218124"/>
                        <a:gd name="connsiteY4" fmla="*/ 140208 h 694944"/>
                        <a:gd name="connsiteX5" fmla="*/ 0 w 218124"/>
                        <a:gd name="connsiteY5" fmla="*/ 164592 h 694944"/>
                        <a:gd name="connsiteX6" fmla="*/ 30480 w 218124"/>
                        <a:gd name="connsiteY6" fmla="*/ 170688 h 694944"/>
                        <a:gd name="connsiteX7" fmla="*/ 115824 w 218124"/>
                        <a:gd name="connsiteY7" fmla="*/ 195072 h 694944"/>
                        <a:gd name="connsiteX8" fmla="*/ 195072 w 218124"/>
                        <a:gd name="connsiteY8" fmla="*/ 231648 h 694944"/>
                        <a:gd name="connsiteX9" fmla="*/ 128016 w 218124"/>
                        <a:gd name="connsiteY9" fmla="*/ 298704 h 694944"/>
                        <a:gd name="connsiteX10" fmla="*/ 79248 w 218124"/>
                        <a:gd name="connsiteY10" fmla="*/ 323088 h 694944"/>
                        <a:gd name="connsiteX11" fmla="*/ 54864 w 218124"/>
                        <a:gd name="connsiteY11" fmla="*/ 329184 h 694944"/>
                        <a:gd name="connsiteX12" fmla="*/ 36576 w 218124"/>
                        <a:gd name="connsiteY12" fmla="*/ 335280 h 694944"/>
                        <a:gd name="connsiteX13" fmla="*/ 97536 w 218124"/>
                        <a:gd name="connsiteY13" fmla="*/ 359664 h 694944"/>
                        <a:gd name="connsiteX14" fmla="*/ 146304 w 218124"/>
                        <a:gd name="connsiteY14" fmla="*/ 384048 h 694944"/>
                        <a:gd name="connsiteX15" fmla="*/ 195072 w 218124"/>
                        <a:gd name="connsiteY15" fmla="*/ 396240 h 694944"/>
                        <a:gd name="connsiteX16" fmla="*/ 158496 w 218124"/>
                        <a:gd name="connsiteY16" fmla="*/ 463296 h 694944"/>
                        <a:gd name="connsiteX17" fmla="*/ 97536 w 218124"/>
                        <a:gd name="connsiteY17" fmla="*/ 499872 h 694944"/>
                        <a:gd name="connsiteX18" fmla="*/ 79248 w 218124"/>
                        <a:gd name="connsiteY18" fmla="*/ 512064 h 694944"/>
                        <a:gd name="connsiteX19" fmla="*/ 54864 w 218124"/>
                        <a:gd name="connsiteY19" fmla="*/ 518160 h 694944"/>
                        <a:gd name="connsiteX20" fmla="*/ 30480 w 218124"/>
                        <a:gd name="connsiteY20" fmla="*/ 530352 h 694944"/>
                        <a:gd name="connsiteX21" fmla="*/ 97536 w 218124"/>
                        <a:gd name="connsiteY21" fmla="*/ 560832 h 694944"/>
                        <a:gd name="connsiteX22" fmla="*/ 134112 w 218124"/>
                        <a:gd name="connsiteY22" fmla="*/ 566928 h 694944"/>
                        <a:gd name="connsiteX23" fmla="*/ 140208 w 218124"/>
                        <a:gd name="connsiteY23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97536 w 218124"/>
                        <a:gd name="connsiteY3" fmla="*/ 140208 h 694944"/>
                        <a:gd name="connsiteX4" fmla="*/ 0 w 218124"/>
                        <a:gd name="connsiteY4" fmla="*/ 164592 h 694944"/>
                        <a:gd name="connsiteX5" fmla="*/ 30480 w 218124"/>
                        <a:gd name="connsiteY5" fmla="*/ 170688 h 694944"/>
                        <a:gd name="connsiteX6" fmla="*/ 115824 w 218124"/>
                        <a:gd name="connsiteY6" fmla="*/ 195072 h 694944"/>
                        <a:gd name="connsiteX7" fmla="*/ 195072 w 218124"/>
                        <a:gd name="connsiteY7" fmla="*/ 231648 h 694944"/>
                        <a:gd name="connsiteX8" fmla="*/ 128016 w 218124"/>
                        <a:gd name="connsiteY8" fmla="*/ 298704 h 694944"/>
                        <a:gd name="connsiteX9" fmla="*/ 79248 w 218124"/>
                        <a:gd name="connsiteY9" fmla="*/ 323088 h 694944"/>
                        <a:gd name="connsiteX10" fmla="*/ 54864 w 218124"/>
                        <a:gd name="connsiteY10" fmla="*/ 329184 h 694944"/>
                        <a:gd name="connsiteX11" fmla="*/ 36576 w 218124"/>
                        <a:gd name="connsiteY11" fmla="*/ 335280 h 694944"/>
                        <a:gd name="connsiteX12" fmla="*/ 97536 w 218124"/>
                        <a:gd name="connsiteY12" fmla="*/ 359664 h 694944"/>
                        <a:gd name="connsiteX13" fmla="*/ 146304 w 218124"/>
                        <a:gd name="connsiteY13" fmla="*/ 384048 h 694944"/>
                        <a:gd name="connsiteX14" fmla="*/ 195072 w 218124"/>
                        <a:gd name="connsiteY14" fmla="*/ 396240 h 694944"/>
                        <a:gd name="connsiteX15" fmla="*/ 158496 w 218124"/>
                        <a:gd name="connsiteY15" fmla="*/ 463296 h 694944"/>
                        <a:gd name="connsiteX16" fmla="*/ 97536 w 218124"/>
                        <a:gd name="connsiteY16" fmla="*/ 499872 h 694944"/>
                        <a:gd name="connsiteX17" fmla="*/ 79248 w 218124"/>
                        <a:gd name="connsiteY17" fmla="*/ 512064 h 694944"/>
                        <a:gd name="connsiteX18" fmla="*/ 54864 w 218124"/>
                        <a:gd name="connsiteY18" fmla="*/ 518160 h 694944"/>
                        <a:gd name="connsiteX19" fmla="*/ 30480 w 218124"/>
                        <a:gd name="connsiteY19" fmla="*/ 530352 h 694944"/>
                        <a:gd name="connsiteX20" fmla="*/ 97536 w 218124"/>
                        <a:gd name="connsiteY20" fmla="*/ 560832 h 694944"/>
                        <a:gd name="connsiteX21" fmla="*/ 134112 w 218124"/>
                        <a:gd name="connsiteY21" fmla="*/ 566928 h 694944"/>
                        <a:gd name="connsiteX22" fmla="*/ 140208 w 218124"/>
                        <a:gd name="connsiteY22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97536 w 218124"/>
                        <a:gd name="connsiteY3" fmla="*/ 140208 h 694944"/>
                        <a:gd name="connsiteX4" fmla="*/ 0 w 218124"/>
                        <a:gd name="connsiteY4" fmla="*/ 164592 h 694944"/>
                        <a:gd name="connsiteX5" fmla="*/ 30480 w 218124"/>
                        <a:gd name="connsiteY5" fmla="*/ 170688 h 694944"/>
                        <a:gd name="connsiteX6" fmla="*/ 115824 w 218124"/>
                        <a:gd name="connsiteY6" fmla="*/ 195072 h 694944"/>
                        <a:gd name="connsiteX7" fmla="*/ 195072 w 218124"/>
                        <a:gd name="connsiteY7" fmla="*/ 231648 h 694944"/>
                        <a:gd name="connsiteX8" fmla="*/ 128016 w 218124"/>
                        <a:gd name="connsiteY8" fmla="*/ 298704 h 694944"/>
                        <a:gd name="connsiteX9" fmla="*/ 79248 w 218124"/>
                        <a:gd name="connsiteY9" fmla="*/ 323088 h 694944"/>
                        <a:gd name="connsiteX10" fmla="*/ 54864 w 218124"/>
                        <a:gd name="connsiteY10" fmla="*/ 329184 h 694944"/>
                        <a:gd name="connsiteX11" fmla="*/ 36576 w 218124"/>
                        <a:gd name="connsiteY11" fmla="*/ 335280 h 694944"/>
                        <a:gd name="connsiteX12" fmla="*/ 97536 w 218124"/>
                        <a:gd name="connsiteY12" fmla="*/ 359664 h 694944"/>
                        <a:gd name="connsiteX13" fmla="*/ 146304 w 218124"/>
                        <a:gd name="connsiteY13" fmla="*/ 384048 h 694944"/>
                        <a:gd name="connsiteX14" fmla="*/ 195072 w 218124"/>
                        <a:gd name="connsiteY14" fmla="*/ 396240 h 694944"/>
                        <a:gd name="connsiteX15" fmla="*/ 158496 w 218124"/>
                        <a:gd name="connsiteY15" fmla="*/ 463296 h 694944"/>
                        <a:gd name="connsiteX16" fmla="*/ 97536 w 218124"/>
                        <a:gd name="connsiteY16" fmla="*/ 499872 h 694944"/>
                        <a:gd name="connsiteX17" fmla="*/ 79248 w 218124"/>
                        <a:gd name="connsiteY17" fmla="*/ 512064 h 694944"/>
                        <a:gd name="connsiteX18" fmla="*/ 54864 w 218124"/>
                        <a:gd name="connsiteY18" fmla="*/ 518160 h 694944"/>
                        <a:gd name="connsiteX19" fmla="*/ 30480 w 218124"/>
                        <a:gd name="connsiteY19" fmla="*/ 530352 h 694944"/>
                        <a:gd name="connsiteX20" fmla="*/ 97536 w 218124"/>
                        <a:gd name="connsiteY20" fmla="*/ 560832 h 694944"/>
                        <a:gd name="connsiteX21" fmla="*/ 134112 w 218124"/>
                        <a:gd name="connsiteY21" fmla="*/ 566928 h 694944"/>
                        <a:gd name="connsiteX22" fmla="*/ 140208 w 218124"/>
                        <a:gd name="connsiteY22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30480 w 218124"/>
                        <a:gd name="connsiteY4" fmla="*/ 170688 h 694944"/>
                        <a:gd name="connsiteX5" fmla="*/ 115824 w 218124"/>
                        <a:gd name="connsiteY5" fmla="*/ 195072 h 694944"/>
                        <a:gd name="connsiteX6" fmla="*/ 195072 w 218124"/>
                        <a:gd name="connsiteY6" fmla="*/ 231648 h 694944"/>
                        <a:gd name="connsiteX7" fmla="*/ 128016 w 218124"/>
                        <a:gd name="connsiteY7" fmla="*/ 298704 h 694944"/>
                        <a:gd name="connsiteX8" fmla="*/ 79248 w 218124"/>
                        <a:gd name="connsiteY8" fmla="*/ 323088 h 694944"/>
                        <a:gd name="connsiteX9" fmla="*/ 54864 w 218124"/>
                        <a:gd name="connsiteY9" fmla="*/ 329184 h 694944"/>
                        <a:gd name="connsiteX10" fmla="*/ 36576 w 218124"/>
                        <a:gd name="connsiteY10" fmla="*/ 335280 h 694944"/>
                        <a:gd name="connsiteX11" fmla="*/ 97536 w 218124"/>
                        <a:gd name="connsiteY11" fmla="*/ 359664 h 694944"/>
                        <a:gd name="connsiteX12" fmla="*/ 146304 w 218124"/>
                        <a:gd name="connsiteY12" fmla="*/ 384048 h 694944"/>
                        <a:gd name="connsiteX13" fmla="*/ 195072 w 218124"/>
                        <a:gd name="connsiteY13" fmla="*/ 396240 h 694944"/>
                        <a:gd name="connsiteX14" fmla="*/ 158496 w 218124"/>
                        <a:gd name="connsiteY14" fmla="*/ 463296 h 694944"/>
                        <a:gd name="connsiteX15" fmla="*/ 97536 w 218124"/>
                        <a:gd name="connsiteY15" fmla="*/ 499872 h 694944"/>
                        <a:gd name="connsiteX16" fmla="*/ 79248 w 218124"/>
                        <a:gd name="connsiteY16" fmla="*/ 512064 h 694944"/>
                        <a:gd name="connsiteX17" fmla="*/ 54864 w 218124"/>
                        <a:gd name="connsiteY17" fmla="*/ 518160 h 694944"/>
                        <a:gd name="connsiteX18" fmla="*/ 30480 w 218124"/>
                        <a:gd name="connsiteY18" fmla="*/ 530352 h 694944"/>
                        <a:gd name="connsiteX19" fmla="*/ 97536 w 218124"/>
                        <a:gd name="connsiteY19" fmla="*/ 560832 h 694944"/>
                        <a:gd name="connsiteX20" fmla="*/ 134112 w 218124"/>
                        <a:gd name="connsiteY20" fmla="*/ 566928 h 694944"/>
                        <a:gd name="connsiteX21" fmla="*/ 140208 w 218124"/>
                        <a:gd name="connsiteY21" fmla="*/ 694944 h 694944"/>
                        <a:gd name="connsiteX0" fmla="*/ 43439 w 218891"/>
                        <a:gd name="connsiteY0" fmla="*/ 0 h 694944"/>
                        <a:gd name="connsiteX1" fmla="*/ 134879 w 218891"/>
                        <a:gd name="connsiteY1" fmla="*/ 54864 h 694944"/>
                        <a:gd name="connsiteX2" fmla="*/ 177551 w 218891"/>
                        <a:gd name="connsiteY2" fmla="*/ 91440 h 694944"/>
                        <a:gd name="connsiteX3" fmla="*/ 767 w 218891"/>
                        <a:gd name="connsiteY3" fmla="*/ 164592 h 694944"/>
                        <a:gd name="connsiteX4" fmla="*/ 116591 w 218891"/>
                        <a:gd name="connsiteY4" fmla="*/ 195072 h 694944"/>
                        <a:gd name="connsiteX5" fmla="*/ 195839 w 218891"/>
                        <a:gd name="connsiteY5" fmla="*/ 231648 h 694944"/>
                        <a:gd name="connsiteX6" fmla="*/ 128783 w 218891"/>
                        <a:gd name="connsiteY6" fmla="*/ 298704 h 694944"/>
                        <a:gd name="connsiteX7" fmla="*/ 80015 w 218891"/>
                        <a:gd name="connsiteY7" fmla="*/ 323088 h 694944"/>
                        <a:gd name="connsiteX8" fmla="*/ 55631 w 218891"/>
                        <a:gd name="connsiteY8" fmla="*/ 329184 h 694944"/>
                        <a:gd name="connsiteX9" fmla="*/ 37343 w 218891"/>
                        <a:gd name="connsiteY9" fmla="*/ 335280 h 694944"/>
                        <a:gd name="connsiteX10" fmla="*/ 98303 w 218891"/>
                        <a:gd name="connsiteY10" fmla="*/ 359664 h 694944"/>
                        <a:gd name="connsiteX11" fmla="*/ 147071 w 218891"/>
                        <a:gd name="connsiteY11" fmla="*/ 384048 h 694944"/>
                        <a:gd name="connsiteX12" fmla="*/ 195839 w 218891"/>
                        <a:gd name="connsiteY12" fmla="*/ 396240 h 694944"/>
                        <a:gd name="connsiteX13" fmla="*/ 159263 w 218891"/>
                        <a:gd name="connsiteY13" fmla="*/ 463296 h 694944"/>
                        <a:gd name="connsiteX14" fmla="*/ 98303 w 218891"/>
                        <a:gd name="connsiteY14" fmla="*/ 499872 h 694944"/>
                        <a:gd name="connsiteX15" fmla="*/ 80015 w 218891"/>
                        <a:gd name="connsiteY15" fmla="*/ 512064 h 694944"/>
                        <a:gd name="connsiteX16" fmla="*/ 55631 w 218891"/>
                        <a:gd name="connsiteY16" fmla="*/ 518160 h 694944"/>
                        <a:gd name="connsiteX17" fmla="*/ 31247 w 218891"/>
                        <a:gd name="connsiteY17" fmla="*/ 530352 h 694944"/>
                        <a:gd name="connsiteX18" fmla="*/ 98303 w 218891"/>
                        <a:gd name="connsiteY18" fmla="*/ 560832 h 694944"/>
                        <a:gd name="connsiteX19" fmla="*/ 134879 w 218891"/>
                        <a:gd name="connsiteY19" fmla="*/ 566928 h 694944"/>
                        <a:gd name="connsiteX20" fmla="*/ 140975 w 218891"/>
                        <a:gd name="connsiteY20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79248 w 218124"/>
                        <a:gd name="connsiteY6" fmla="*/ 323088 h 694944"/>
                        <a:gd name="connsiteX7" fmla="*/ 54864 w 218124"/>
                        <a:gd name="connsiteY7" fmla="*/ 329184 h 694944"/>
                        <a:gd name="connsiteX8" fmla="*/ 36576 w 218124"/>
                        <a:gd name="connsiteY8" fmla="*/ 335280 h 694944"/>
                        <a:gd name="connsiteX9" fmla="*/ 97536 w 218124"/>
                        <a:gd name="connsiteY9" fmla="*/ 359664 h 694944"/>
                        <a:gd name="connsiteX10" fmla="*/ 146304 w 218124"/>
                        <a:gd name="connsiteY10" fmla="*/ 384048 h 694944"/>
                        <a:gd name="connsiteX11" fmla="*/ 195072 w 218124"/>
                        <a:gd name="connsiteY11" fmla="*/ 396240 h 694944"/>
                        <a:gd name="connsiteX12" fmla="*/ 158496 w 218124"/>
                        <a:gd name="connsiteY12" fmla="*/ 463296 h 694944"/>
                        <a:gd name="connsiteX13" fmla="*/ 97536 w 218124"/>
                        <a:gd name="connsiteY13" fmla="*/ 499872 h 694944"/>
                        <a:gd name="connsiteX14" fmla="*/ 79248 w 218124"/>
                        <a:gd name="connsiteY14" fmla="*/ 512064 h 694944"/>
                        <a:gd name="connsiteX15" fmla="*/ 54864 w 218124"/>
                        <a:gd name="connsiteY15" fmla="*/ 518160 h 694944"/>
                        <a:gd name="connsiteX16" fmla="*/ 30480 w 218124"/>
                        <a:gd name="connsiteY16" fmla="*/ 530352 h 694944"/>
                        <a:gd name="connsiteX17" fmla="*/ 97536 w 218124"/>
                        <a:gd name="connsiteY17" fmla="*/ 560832 h 694944"/>
                        <a:gd name="connsiteX18" fmla="*/ 134112 w 218124"/>
                        <a:gd name="connsiteY18" fmla="*/ 566928 h 694944"/>
                        <a:gd name="connsiteX19" fmla="*/ 140208 w 218124"/>
                        <a:gd name="connsiteY19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54864 w 218124"/>
                        <a:gd name="connsiteY6" fmla="*/ 329184 h 694944"/>
                        <a:gd name="connsiteX7" fmla="*/ 36576 w 218124"/>
                        <a:gd name="connsiteY7" fmla="*/ 335280 h 694944"/>
                        <a:gd name="connsiteX8" fmla="*/ 97536 w 218124"/>
                        <a:gd name="connsiteY8" fmla="*/ 359664 h 694944"/>
                        <a:gd name="connsiteX9" fmla="*/ 146304 w 218124"/>
                        <a:gd name="connsiteY9" fmla="*/ 384048 h 694944"/>
                        <a:gd name="connsiteX10" fmla="*/ 195072 w 218124"/>
                        <a:gd name="connsiteY10" fmla="*/ 396240 h 694944"/>
                        <a:gd name="connsiteX11" fmla="*/ 158496 w 218124"/>
                        <a:gd name="connsiteY11" fmla="*/ 463296 h 694944"/>
                        <a:gd name="connsiteX12" fmla="*/ 97536 w 218124"/>
                        <a:gd name="connsiteY12" fmla="*/ 499872 h 694944"/>
                        <a:gd name="connsiteX13" fmla="*/ 79248 w 218124"/>
                        <a:gd name="connsiteY13" fmla="*/ 512064 h 694944"/>
                        <a:gd name="connsiteX14" fmla="*/ 54864 w 218124"/>
                        <a:gd name="connsiteY14" fmla="*/ 518160 h 694944"/>
                        <a:gd name="connsiteX15" fmla="*/ 30480 w 218124"/>
                        <a:gd name="connsiteY15" fmla="*/ 530352 h 694944"/>
                        <a:gd name="connsiteX16" fmla="*/ 97536 w 218124"/>
                        <a:gd name="connsiteY16" fmla="*/ 560832 h 694944"/>
                        <a:gd name="connsiteX17" fmla="*/ 134112 w 218124"/>
                        <a:gd name="connsiteY17" fmla="*/ 566928 h 694944"/>
                        <a:gd name="connsiteX18" fmla="*/ 140208 w 218124"/>
                        <a:gd name="connsiteY18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97536 w 218124"/>
                        <a:gd name="connsiteY7" fmla="*/ 359664 h 694944"/>
                        <a:gd name="connsiteX8" fmla="*/ 146304 w 218124"/>
                        <a:gd name="connsiteY8" fmla="*/ 384048 h 694944"/>
                        <a:gd name="connsiteX9" fmla="*/ 195072 w 218124"/>
                        <a:gd name="connsiteY9" fmla="*/ 396240 h 694944"/>
                        <a:gd name="connsiteX10" fmla="*/ 158496 w 218124"/>
                        <a:gd name="connsiteY10" fmla="*/ 463296 h 694944"/>
                        <a:gd name="connsiteX11" fmla="*/ 97536 w 218124"/>
                        <a:gd name="connsiteY11" fmla="*/ 499872 h 694944"/>
                        <a:gd name="connsiteX12" fmla="*/ 79248 w 218124"/>
                        <a:gd name="connsiteY12" fmla="*/ 512064 h 694944"/>
                        <a:gd name="connsiteX13" fmla="*/ 54864 w 218124"/>
                        <a:gd name="connsiteY13" fmla="*/ 518160 h 694944"/>
                        <a:gd name="connsiteX14" fmla="*/ 30480 w 218124"/>
                        <a:gd name="connsiteY14" fmla="*/ 530352 h 694944"/>
                        <a:gd name="connsiteX15" fmla="*/ 97536 w 218124"/>
                        <a:gd name="connsiteY15" fmla="*/ 560832 h 694944"/>
                        <a:gd name="connsiteX16" fmla="*/ 134112 w 218124"/>
                        <a:gd name="connsiteY16" fmla="*/ 566928 h 694944"/>
                        <a:gd name="connsiteX17" fmla="*/ 140208 w 218124"/>
                        <a:gd name="connsiteY17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46304 w 218124"/>
                        <a:gd name="connsiteY7" fmla="*/ 384048 h 694944"/>
                        <a:gd name="connsiteX8" fmla="*/ 195072 w 218124"/>
                        <a:gd name="connsiteY8" fmla="*/ 396240 h 694944"/>
                        <a:gd name="connsiteX9" fmla="*/ 158496 w 218124"/>
                        <a:gd name="connsiteY9" fmla="*/ 463296 h 694944"/>
                        <a:gd name="connsiteX10" fmla="*/ 97536 w 218124"/>
                        <a:gd name="connsiteY10" fmla="*/ 499872 h 694944"/>
                        <a:gd name="connsiteX11" fmla="*/ 79248 w 218124"/>
                        <a:gd name="connsiteY11" fmla="*/ 512064 h 694944"/>
                        <a:gd name="connsiteX12" fmla="*/ 54864 w 218124"/>
                        <a:gd name="connsiteY12" fmla="*/ 518160 h 694944"/>
                        <a:gd name="connsiteX13" fmla="*/ 30480 w 218124"/>
                        <a:gd name="connsiteY13" fmla="*/ 530352 h 694944"/>
                        <a:gd name="connsiteX14" fmla="*/ 97536 w 218124"/>
                        <a:gd name="connsiteY14" fmla="*/ 560832 h 694944"/>
                        <a:gd name="connsiteX15" fmla="*/ 134112 w 218124"/>
                        <a:gd name="connsiteY15" fmla="*/ 566928 h 694944"/>
                        <a:gd name="connsiteX16" fmla="*/ 140208 w 218124"/>
                        <a:gd name="connsiteY16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95072 w 218124"/>
                        <a:gd name="connsiteY7" fmla="*/ 396240 h 694944"/>
                        <a:gd name="connsiteX8" fmla="*/ 158496 w 218124"/>
                        <a:gd name="connsiteY8" fmla="*/ 463296 h 694944"/>
                        <a:gd name="connsiteX9" fmla="*/ 97536 w 218124"/>
                        <a:gd name="connsiteY9" fmla="*/ 499872 h 694944"/>
                        <a:gd name="connsiteX10" fmla="*/ 79248 w 218124"/>
                        <a:gd name="connsiteY10" fmla="*/ 512064 h 694944"/>
                        <a:gd name="connsiteX11" fmla="*/ 54864 w 218124"/>
                        <a:gd name="connsiteY11" fmla="*/ 518160 h 694944"/>
                        <a:gd name="connsiteX12" fmla="*/ 30480 w 218124"/>
                        <a:gd name="connsiteY12" fmla="*/ 530352 h 694944"/>
                        <a:gd name="connsiteX13" fmla="*/ 97536 w 218124"/>
                        <a:gd name="connsiteY13" fmla="*/ 560832 h 694944"/>
                        <a:gd name="connsiteX14" fmla="*/ 134112 w 218124"/>
                        <a:gd name="connsiteY14" fmla="*/ 566928 h 694944"/>
                        <a:gd name="connsiteX15" fmla="*/ 140208 w 218124"/>
                        <a:gd name="connsiteY15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95072 w 218124"/>
                        <a:gd name="connsiteY7" fmla="*/ 396240 h 694944"/>
                        <a:gd name="connsiteX8" fmla="*/ 158496 w 218124"/>
                        <a:gd name="connsiteY8" fmla="*/ 463296 h 694944"/>
                        <a:gd name="connsiteX9" fmla="*/ 97536 w 218124"/>
                        <a:gd name="connsiteY9" fmla="*/ 499872 h 694944"/>
                        <a:gd name="connsiteX10" fmla="*/ 54864 w 218124"/>
                        <a:gd name="connsiteY10" fmla="*/ 518160 h 694944"/>
                        <a:gd name="connsiteX11" fmla="*/ 30480 w 218124"/>
                        <a:gd name="connsiteY11" fmla="*/ 530352 h 694944"/>
                        <a:gd name="connsiteX12" fmla="*/ 97536 w 218124"/>
                        <a:gd name="connsiteY12" fmla="*/ 560832 h 694944"/>
                        <a:gd name="connsiteX13" fmla="*/ 134112 w 218124"/>
                        <a:gd name="connsiteY13" fmla="*/ 566928 h 694944"/>
                        <a:gd name="connsiteX14" fmla="*/ 140208 w 218124"/>
                        <a:gd name="connsiteY14" fmla="*/ 694944 h 694944"/>
                        <a:gd name="connsiteX0" fmla="*/ 42672 w 207274"/>
                        <a:gd name="connsiteY0" fmla="*/ 0 h 694944"/>
                        <a:gd name="connsiteX1" fmla="*/ 134112 w 207274"/>
                        <a:gd name="connsiteY1" fmla="*/ 54864 h 694944"/>
                        <a:gd name="connsiteX2" fmla="*/ 176784 w 207274"/>
                        <a:gd name="connsiteY2" fmla="*/ 91440 h 694944"/>
                        <a:gd name="connsiteX3" fmla="*/ 0 w 207274"/>
                        <a:gd name="connsiteY3" fmla="*/ 164592 h 694944"/>
                        <a:gd name="connsiteX4" fmla="*/ 195072 w 207274"/>
                        <a:gd name="connsiteY4" fmla="*/ 231648 h 694944"/>
                        <a:gd name="connsiteX5" fmla="*/ 128016 w 207274"/>
                        <a:gd name="connsiteY5" fmla="*/ 298704 h 694944"/>
                        <a:gd name="connsiteX6" fmla="*/ 36576 w 207274"/>
                        <a:gd name="connsiteY6" fmla="*/ 335280 h 694944"/>
                        <a:gd name="connsiteX7" fmla="*/ 195072 w 207274"/>
                        <a:gd name="connsiteY7" fmla="*/ 396240 h 694944"/>
                        <a:gd name="connsiteX8" fmla="*/ 158496 w 207274"/>
                        <a:gd name="connsiteY8" fmla="*/ 463296 h 694944"/>
                        <a:gd name="connsiteX9" fmla="*/ 104970 w 207274"/>
                        <a:gd name="connsiteY9" fmla="*/ 511023 h 694944"/>
                        <a:gd name="connsiteX10" fmla="*/ 54864 w 207274"/>
                        <a:gd name="connsiteY10" fmla="*/ 518160 h 694944"/>
                        <a:gd name="connsiteX11" fmla="*/ 30480 w 207274"/>
                        <a:gd name="connsiteY11" fmla="*/ 530352 h 694944"/>
                        <a:gd name="connsiteX12" fmla="*/ 97536 w 207274"/>
                        <a:gd name="connsiteY12" fmla="*/ 560832 h 694944"/>
                        <a:gd name="connsiteX13" fmla="*/ 134112 w 207274"/>
                        <a:gd name="connsiteY13" fmla="*/ 566928 h 694944"/>
                        <a:gd name="connsiteX14" fmla="*/ 140208 w 207274"/>
                        <a:gd name="connsiteY14" fmla="*/ 694944 h 694944"/>
                        <a:gd name="connsiteX0" fmla="*/ 42672 w 208403"/>
                        <a:gd name="connsiteY0" fmla="*/ 0 h 694944"/>
                        <a:gd name="connsiteX1" fmla="*/ 134112 w 208403"/>
                        <a:gd name="connsiteY1" fmla="*/ 54864 h 694944"/>
                        <a:gd name="connsiteX2" fmla="*/ 176784 w 208403"/>
                        <a:gd name="connsiteY2" fmla="*/ 91440 h 694944"/>
                        <a:gd name="connsiteX3" fmla="*/ 0 w 208403"/>
                        <a:gd name="connsiteY3" fmla="*/ 164592 h 694944"/>
                        <a:gd name="connsiteX4" fmla="*/ 195072 w 208403"/>
                        <a:gd name="connsiteY4" fmla="*/ 231648 h 694944"/>
                        <a:gd name="connsiteX5" fmla="*/ 128016 w 208403"/>
                        <a:gd name="connsiteY5" fmla="*/ 298704 h 694944"/>
                        <a:gd name="connsiteX6" fmla="*/ 36576 w 208403"/>
                        <a:gd name="connsiteY6" fmla="*/ 335280 h 694944"/>
                        <a:gd name="connsiteX7" fmla="*/ 195072 w 208403"/>
                        <a:gd name="connsiteY7" fmla="*/ 396240 h 694944"/>
                        <a:gd name="connsiteX8" fmla="*/ 158496 w 208403"/>
                        <a:gd name="connsiteY8" fmla="*/ 463296 h 694944"/>
                        <a:gd name="connsiteX9" fmla="*/ 54864 w 208403"/>
                        <a:gd name="connsiteY9" fmla="*/ 518160 h 694944"/>
                        <a:gd name="connsiteX10" fmla="*/ 30480 w 208403"/>
                        <a:gd name="connsiteY10" fmla="*/ 530352 h 694944"/>
                        <a:gd name="connsiteX11" fmla="*/ 97536 w 208403"/>
                        <a:gd name="connsiteY11" fmla="*/ 560832 h 694944"/>
                        <a:gd name="connsiteX12" fmla="*/ 134112 w 208403"/>
                        <a:gd name="connsiteY12" fmla="*/ 566928 h 694944"/>
                        <a:gd name="connsiteX13" fmla="*/ 140208 w 208403"/>
                        <a:gd name="connsiteY13" fmla="*/ 694944 h 694944"/>
                        <a:gd name="connsiteX0" fmla="*/ 42672 w 209015"/>
                        <a:gd name="connsiteY0" fmla="*/ 0 h 694944"/>
                        <a:gd name="connsiteX1" fmla="*/ 134112 w 209015"/>
                        <a:gd name="connsiteY1" fmla="*/ 54864 h 694944"/>
                        <a:gd name="connsiteX2" fmla="*/ 176784 w 209015"/>
                        <a:gd name="connsiteY2" fmla="*/ 91440 h 694944"/>
                        <a:gd name="connsiteX3" fmla="*/ 0 w 209015"/>
                        <a:gd name="connsiteY3" fmla="*/ 164592 h 694944"/>
                        <a:gd name="connsiteX4" fmla="*/ 195072 w 209015"/>
                        <a:gd name="connsiteY4" fmla="*/ 231648 h 694944"/>
                        <a:gd name="connsiteX5" fmla="*/ 128016 w 209015"/>
                        <a:gd name="connsiteY5" fmla="*/ 298704 h 694944"/>
                        <a:gd name="connsiteX6" fmla="*/ 36576 w 209015"/>
                        <a:gd name="connsiteY6" fmla="*/ 335280 h 694944"/>
                        <a:gd name="connsiteX7" fmla="*/ 195072 w 209015"/>
                        <a:gd name="connsiteY7" fmla="*/ 396240 h 694944"/>
                        <a:gd name="connsiteX8" fmla="*/ 158496 w 209015"/>
                        <a:gd name="connsiteY8" fmla="*/ 463296 h 694944"/>
                        <a:gd name="connsiteX9" fmla="*/ 30480 w 209015"/>
                        <a:gd name="connsiteY9" fmla="*/ 530352 h 694944"/>
                        <a:gd name="connsiteX10" fmla="*/ 97536 w 209015"/>
                        <a:gd name="connsiteY10" fmla="*/ 560832 h 694944"/>
                        <a:gd name="connsiteX11" fmla="*/ 134112 w 209015"/>
                        <a:gd name="connsiteY11" fmla="*/ 566928 h 694944"/>
                        <a:gd name="connsiteX12" fmla="*/ 140208 w 209015"/>
                        <a:gd name="connsiteY12" fmla="*/ 694944 h 694944"/>
                        <a:gd name="connsiteX0" fmla="*/ 42672 w 199461"/>
                        <a:gd name="connsiteY0" fmla="*/ 0 h 694944"/>
                        <a:gd name="connsiteX1" fmla="*/ 134112 w 199461"/>
                        <a:gd name="connsiteY1" fmla="*/ 54864 h 694944"/>
                        <a:gd name="connsiteX2" fmla="*/ 176784 w 199461"/>
                        <a:gd name="connsiteY2" fmla="*/ 91440 h 694944"/>
                        <a:gd name="connsiteX3" fmla="*/ 0 w 199461"/>
                        <a:gd name="connsiteY3" fmla="*/ 164592 h 694944"/>
                        <a:gd name="connsiteX4" fmla="*/ 195072 w 199461"/>
                        <a:gd name="connsiteY4" fmla="*/ 231648 h 694944"/>
                        <a:gd name="connsiteX5" fmla="*/ 128016 w 199461"/>
                        <a:gd name="connsiteY5" fmla="*/ 298704 h 694944"/>
                        <a:gd name="connsiteX6" fmla="*/ 36576 w 199461"/>
                        <a:gd name="connsiteY6" fmla="*/ 335280 h 694944"/>
                        <a:gd name="connsiteX7" fmla="*/ 195072 w 199461"/>
                        <a:gd name="connsiteY7" fmla="*/ 396240 h 694944"/>
                        <a:gd name="connsiteX8" fmla="*/ 30480 w 199461"/>
                        <a:gd name="connsiteY8" fmla="*/ 530352 h 694944"/>
                        <a:gd name="connsiteX9" fmla="*/ 97536 w 199461"/>
                        <a:gd name="connsiteY9" fmla="*/ 560832 h 694944"/>
                        <a:gd name="connsiteX10" fmla="*/ 134112 w 199461"/>
                        <a:gd name="connsiteY10" fmla="*/ 566928 h 694944"/>
                        <a:gd name="connsiteX11" fmla="*/ 140208 w 199461"/>
                        <a:gd name="connsiteY11" fmla="*/ 694944 h 694944"/>
                        <a:gd name="connsiteX0" fmla="*/ 42672 w 195237"/>
                        <a:gd name="connsiteY0" fmla="*/ 0 h 694944"/>
                        <a:gd name="connsiteX1" fmla="*/ 134112 w 195237"/>
                        <a:gd name="connsiteY1" fmla="*/ 54864 h 694944"/>
                        <a:gd name="connsiteX2" fmla="*/ 176784 w 195237"/>
                        <a:gd name="connsiteY2" fmla="*/ 91440 h 694944"/>
                        <a:gd name="connsiteX3" fmla="*/ 0 w 195237"/>
                        <a:gd name="connsiteY3" fmla="*/ 164592 h 694944"/>
                        <a:gd name="connsiteX4" fmla="*/ 195072 w 195237"/>
                        <a:gd name="connsiteY4" fmla="*/ 231648 h 694944"/>
                        <a:gd name="connsiteX5" fmla="*/ 36576 w 195237"/>
                        <a:gd name="connsiteY5" fmla="*/ 335280 h 694944"/>
                        <a:gd name="connsiteX6" fmla="*/ 195072 w 195237"/>
                        <a:gd name="connsiteY6" fmla="*/ 396240 h 694944"/>
                        <a:gd name="connsiteX7" fmla="*/ 30480 w 195237"/>
                        <a:gd name="connsiteY7" fmla="*/ 530352 h 694944"/>
                        <a:gd name="connsiteX8" fmla="*/ 97536 w 195237"/>
                        <a:gd name="connsiteY8" fmla="*/ 560832 h 694944"/>
                        <a:gd name="connsiteX9" fmla="*/ 134112 w 195237"/>
                        <a:gd name="connsiteY9" fmla="*/ 566928 h 694944"/>
                        <a:gd name="connsiteX10" fmla="*/ 140208 w 195237"/>
                        <a:gd name="connsiteY10" fmla="*/ 694944 h 694944"/>
                        <a:gd name="connsiteX0" fmla="*/ 42672 w 195237"/>
                        <a:gd name="connsiteY0" fmla="*/ 0 h 694944"/>
                        <a:gd name="connsiteX1" fmla="*/ 176784 w 195237"/>
                        <a:gd name="connsiteY1" fmla="*/ 91440 h 694944"/>
                        <a:gd name="connsiteX2" fmla="*/ 0 w 195237"/>
                        <a:gd name="connsiteY2" fmla="*/ 164592 h 694944"/>
                        <a:gd name="connsiteX3" fmla="*/ 195072 w 195237"/>
                        <a:gd name="connsiteY3" fmla="*/ 231648 h 694944"/>
                        <a:gd name="connsiteX4" fmla="*/ 36576 w 195237"/>
                        <a:gd name="connsiteY4" fmla="*/ 335280 h 694944"/>
                        <a:gd name="connsiteX5" fmla="*/ 195072 w 195237"/>
                        <a:gd name="connsiteY5" fmla="*/ 396240 h 694944"/>
                        <a:gd name="connsiteX6" fmla="*/ 30480 w 195237"/>
                        <a:gd name="connsiteY6" fmla="*/ 530352 h 694944"/>
                        <a:gd name="connsiteX7" fmla="*/ 97536 w 195237"/>
                        <a:gd name="connsiteY7" fmla="*/ 560832 h 694944"/>
                        <a:gd name="connsiteX8" fmla="*/ 134112 w 195237"/>
                        <a:gd name="connsiteY8" fmla="*/ 566928 h 694944"/>
                        <a:gd name="connsiteX9" fmla="*/ 140208 w 195237"/>
                        <a:gd name="connsiteY9" fmla="*/ 694944 h 694944"/>
                        <a:gd name="connsiteX0" fmla="*/ 1784 w 195237"/>
                        <a:gd name="connsiteY0" fmla="*/ 0 h 665207"/>
                        <a:gd name="connsiteX1" fmla="*/ 176784 w 195237"/>
                        <a:gd name="connsiteY1" fmla="*/ 61703 h 665207"/>
                        <a:gd name="connsiteX2" fmla="*/ 0 w 195237"/>
                        <a:gd name="connsiteY2" fmla="*/ 134855 h 665207"/>
                        <a:gd name="connsiteX3" fmla="*/ 195072 w 195237"/>
                        <a:gd name="connsiteY3" fmla="*/ 201911 h 665207"/>
                        <a:gd name="connsiteX4" fmla="*/ 36576 w 195237"/>
                        <a:gd name="connsiteY4" fmla="*/ 305543 h 665207"/>
                        <a:gd name="connsiteX5" fmla="*/ 195072 w 195237"/>
                        <a:gd name="connsiteY5" fmla="*/ 366503 h 665207"/>
                        <a:gd name="connsiteX6" fmla="*/ 30480 w 195237"/>
                        <a:gd name="connsiteY6" fmla="*/ 500615 h 665207"/>
                        <a:gd name="connsiteX7" fmla="*/ 97536 w 195237"/>
                        <a:gd name="connsiteY7" fmla="*/ 531095 h 665207"/>
                        <a:gd name="connsiteX8" fmla="*/ 134112 w 195237"/>
                        <a:gd name="connsiteY8" fmla="*/ 537191 h 665207"/>
                        <a:gd name="connsiteX9" fmla="*/ 140208 w 195237"/>
                        <a:gd name="connsiteY9" fmla="*/ 665207 h 665207"/>
                        <a:gd name="connsiteX0" fmla="*/ 1822 w 195275"/>
                        <a:gd name="connsiteY0" fmla="*/ 0 h 665207"/>
                        <a:gd name="connsiteX1" fmla="*/ 176822 w 195275"/>
                        <a:gd name="connsiteY1" fmla="*/ 61703 h 665207"/>
                        <a:gd name="connsiteX2" fmla="*/ 38 w 195275"/>
                        <a:gd name="connsiteY2" fmla="*/ 134855 h 665207"/>
                        <a:gd name="connsiteX3" fmla="*/ 195110 w 195275"/>
                        <a:gd name="connsiteY3" fmla="*/ 201911 h 665207"/>
                        <a:gd name="connsiteX4" fmla="*/ 36614 w 195275"/>
                        <a:gd name="connsiteY4" fmla="*/ 305543 h 665207"/>
                        <a:gd name="connsiteX5" fmla="*/ 195110 w 195275"/>
                        <a:gd name="connsiteY5" fmla="*/ 366503 h 665207"/>
                        <a:gd name="connsiteX6" fmla="*/ 30518 w 195275"/>
                        <a:gd name="connsiteY6" fmla="*/ 500615 h 665207"/>
                        <a:gd name="connsiteX7" fmla="*/ 97574 w 195275"/>
                        <a:gd name="connsiteY7" fmla="*/ 531095 h 665207"/>
                        <a:gd name="connsiteX8" fmla="*/ 134150 w 195275"/>
                        <a:gd name="connsiteY8" fmla="*/ 537191 h 665207"/>
                        <a:gd name="connsiteX9" fmla="*/ 140246 w 195275"/>
                        <a:gd name="connsiteY9" fmla="*/ 665207 h 665207"/>
                        <a:gd name="connsiteX0" fmla="*/ 1822 w 195255"/>
                        <a:gd name="connsiteY0" fmla="*/ 0 h 665207"/>
                        <a:gd name="connsiteX1" fmla="*/ 176822 w 195255"/>
                        <a:gd name="connsiteY1" fmla="*/ 61703 h 665207"/>
                        <a:gd name="connsiteX2" fmla="*/ 38 w 195255"/>
                        <a:gd name="connsiteY2" fmla="*/ 134855 h 665207"/>
                        <a:gd name="connsiteX3" fmla="*/ 195110 w 195255"/>
                        <a:gd name="connsiteY3" fmla="*/ 201911 h 665207"/>
                        <a:gd name="connsiteX4" fmla="*/ 14311 w 195255"/>
                        <a:gd name="connsiteY4" fmla="*/ 283240 h 665207"/>
                        <a:gd name="connsiteX5" fmla="*/ 195110 w 195255"/>
                        <a:gd name="connsiteY5" fmla="*/ 366503 h 665207"/>
                        <a:gd name="connsiteX6" fmla="*/ 30518 w 195255"/>
                        <a:gd name="connsiteY6" fmla="*/ 500615 h 665207"/>
                        <a:gd name="connsiteX7" fmla="*/ 97574 w 195255"/>
                        <a:gd name="connsiteY7" fmla="*/ 531095 h 665207"/>
                        <a:gd name="connsiteX8" fmla="*/ 134150 w 195255"/>
                        <a:gd name="connsiteY8" fmla="*/ 537191 h 665207"/>
                        <a:gd name="connsiteX9" fmla="*/ 140246 w 195255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50061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50061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45601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45601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20993 w 195247"/>
                        <a:gd name="connsiteY6" fmla="*/ 43696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14643 w 195247"/>
                        <a:gd name="connsiteY6" fmla="*/ 41473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3760 w 197185"/>
                        <a:gd name="connsiteY0" fmla="*/ 0 h 665207"/>
                        <a:gd name="connsiteX1" fmla="*/ 178760 w 197185"/>
                        <a:gd name="connsiteY1" fmla="*/ 61703 h 665207"/>
                        <a:gd name="connsiteX2" fmla="*/ 1976 w 197185"/>
                        <a:gd name="connsiteY2" fmla="*/ 134855 h 665207"/>
                        <a:gd name="connsiteX3" fmla="*/ 197048 w 197185"/>
                        <a:gd name="connsiteY3" fmla="*/ 201911 h 665207"/>
                        <a:gd name="connsiteX4" fmla="*/ 16249 w 197185"/>
                        <a:gd name="connsiteY4" fmla="*/ 283240 h 665207"/>
                        <a:gd name="connsiteX5" fmla="*/ 197048 w 197185"/>
                        <a:gd name="connsiteY5" fmla="*/ 366503 h 665207"/>
                        <a:gd name="connsiteX6" fmla="*/ 706 w 197185"/>
                        <a:gd name="connsiteY6" fmla="*/ 430610 h 665207"/>
                        <a:gd name="connsiteX7" fmla="*/ 99512 w 197185"/>
                        <a:gd name="connsiteY7" fmla="*/ 531095 h 665207"/>
                        <a:gd name="connsiteX8" fmla="*/ 136088 w 197185"/>
                        <a:gd name="connsiteY8" fmla="*/ 537191 h 665207"/>
                        <a:gd name="connsiteX9" fmla="*/ 142184 w 197185"/>
                        <a:gd name="connsiteY9" fmla="*/ 665207 h 665207"/>
                        <a:gd name="connsiteX0" fmla="*/ 3760 w 197185"/>
                        <a:gd name="connsiteY0" fmla="*/ 0 h 665207"/>
                        <a:gd name="connsiteX1" fmla="*/ 178760 w 197185"/>
                        <a:gd name="connsiteY1" fmla="*/ 61703 h 665207"/>
                        <a:gd name="connsiteX2" fmla="*/ 1976 w 197185"/>
                        <a:gd name="connsiteY2" fmla="*/ 134855 h 665207"/>
                        <a:gd name="connsiteX3" fmla="*/ 197048 w 197185"/>
                        <a:gd name="connsiteY3" fmla="*/ 201911 h 665207"/>
                        <a:gd name="connsiteX4" fmla="*/ 16249 w 197185"/>
                        <a:gd name="connsiteY4" fmla="*/ 283240 h 665207"/>
                        <a:gd name="connsiteX5" fmla="*/ 197048 w 197185"/>
                        <a:gd name="connsiteY5" fmla="*/ 366503 h 665207"/>
                        <a:gd name="connsiteX6" fmla="*/ 706 w 197185"/>
                        <a:gd name="connsiteY6" fmla="*/ 430610 h 665207"/>
                        <a:gd name="connsiteX7" fmla="*/ 99512 w 197185"/>
                        <a:gd name="connsiteY7" fmla="*/ 531095 h 665207"/>
                        <a:gd name="connsiteX8" fmla="*/ 142184 w 197185"/>
                        <a:gd name="connsiteY8" fmla="*/ 665207 h 665207"/>
                        <a:gd name="connsiteX0" fmla="*/ 3760 w 197185"/>
                        <a:gd name="connsiteY0" fmla="*/ 0 h 668382"/>
                        <a:gd name="connsiteX1" fmla="*/ 178760 w 197185"/>
                        <a:gd name="connsiteY1" fmla="*/ 61703 h 668382"/>
                        <a:gd name="connsiteX2" fmla="*/ 1976 w 197185"/>
                        <a:gd name="connsiteY2" fmla="*/ 134855 h 668382"/>
                        <a:gd name="connsiteX3" fmla="*/ 197048 w 197185"/>
                        <a:gd name="connsiteY3" fmla="*/ 201911 h 668382"/>
                        <a:gd name="connsiteX4" fmla="*/ 16249 w 197185"/>
                        <a:gd name="connsiteY4" fmla="*/ 283240 h 668382"/>
                        <a:gd name="connsiteX5" fmla="*/ 197048 w 197185"/>
                        <a:gd name="connsiteY5" fmla="*/ 366503 h 668382"/>
                        <a:gd name="connsiteX6" fmla="*/ 706 w 197185"/>
                        <a:gd name="connsiteY6" fmla="*/ 430610 h 668382"/>
                        <a:gd name="connsiteX7" fmla="*/ 99512 w 197185"/>
                        <a:gd name="connsiteY7" fmla="*/ 531095 h 668382"/>
                        <a:gd name="connsiteX8" fmla="*/ 116784 w 197185"/>
                        <a:gd name="connsiteY8" fmla="*/ 668382 h 668382"/>
                        <a:gd name="connsiteX0" fmla="*/ 3760 w 197185"/>
                        <a:gd name="connsiteY0" fmla="*/ 0 h 668382"/>
                        <a:gd name="connsiteX1" fmla="*/ 178760 w 197185"/>
                        <a:gd name="connsiteY1" fmla="*/ 61703 h 668382"/>
                        <a:gd name="connsiteX2" fmla="*/ 1976 w 197185"/>
                        <a:gd name="connsiteY2" fmla="*/ 134855 h 668382"/>
                        <a:gd name="connsiteX3" fmla="*/ 197048 w 197185"/>
                        <a:gd name="connsiteY3" fmla="*/ 201911 h 668382"/>
                        <a:gd name="connsiteX4" fmla="*/ 16249 w 197185"/>
                        <a:gd name="connsiteY4" fmla="*/ 283240 h 668382"/>
                        <a:gd name="connsiteX5" fmla="*/ 197048 w 197185"/>
                        <a:gd name="connsiteY5" fmla="*/ 366503 h 668382"/>
                        <a:gd name="connsiteX6" fmla="*/ 706 w 197185"/>
                        <a:gd name="connsiteY6" fmla="*/ 430610 h 668382"/>
                        <a:gd name="connsiteX7" fmla="*/ 99512 w 197185"/>
                        <a:gd name="connsiteY7" fmla="*/ 531095 h 668382"/>
                        <a:gd name="connsiteX8" fmla="*/ 116784 w 197185"/>
                        <a:gd name="connsiteY8" fmla="*/ 668382 h 668382"/>
                        <a:gd name="connsiteX0" fmla="*/ 4457 w 197882"/>
                        <a:gd name="connsiteY0" fmla="*/ 0 h 668382"/>
                        <a:gd name="connsiteX1" fmla="*/ 179457 w 197882"/>
                        <a:gd name="connsiteY1" fmla="*/ 61703 h 668382"/>
                        <a:gd name="connsiteX2" fmla="*/ 2673 w 197882"/>
                        <a:gd name="connsiteY2" fmla="*/ 134855 h 668382"/>
                        <a:gd name="connsiteX3" fmla="*/ 197745 w 197882"/>
                        <a:gd name="connsiteY3" fmla="*/ 201911 h 668382"/>
                        <a:gd name="connsiteX4" fmla="*/ 16946 w 197882"/>
                        <a:gd name="connsiteY4" fmla="*/ 283240 h 668382"/>
                        <a:gd name="connsiteX5" fmla="*/ 197745 w 197882"/>
                        <a:gd name="connsiteY5" fmla="*/ 366503 h 668382"/>
                        <a:gd name="connsiteX6" fmla="*/ 1403 w 197882"/>
                        <a:gd name="connsiteY6" fmla="*/ 430610 h 668382"/>
                        <a:gd name="connsiteX7" fmla="*/ 100209 w 197882"/>
                        <a:gd name="connsiteY7" fmla="*/ 531095 h 668382"/>
                        <a:gd name="connsiteX8" fmla="*/ 117481 w 197882"/>
                        <a:gd name="connsiteY8" fmla="*/ 668382 h 668382"/>
                        <a:gd name="connsiteX0" fmla="*/ 4457 w 197882"/>
                        <a:gd name="connsiteY0" fmla="*/ 0 h 608057"/>
                        <a:gd name="connsiteX1" fmla="*/ 179457 w 197882"/>
                        <a:gd name="connsiteY1" fmla="*/ 61703 h 608057"/>
                        <a:gd name="connsiteX2" fmla="*/ 2673 w 197882"/>
                        <a:gd name="connsiteY2" fmla="*/ 134855 h 608057"/>
                        <a:gd name="connsiteX3" fmla="*/ 197745 w 197882"/>
                        <a:gd name="connsiteY3" fmla="*/ 201911 h 608057"/>
                        <a:gd name="connsiteX4" fmla="*/ 16946 w 197882"/>
                        <a:gd name="connsiteY4" fmla="*/ 283240 h 608057"/>
                        <a:gd name="connsiteX5" fmla="*/ 197745 w 197882"/>
                        <a:gd name="connsiteY5" fmla="*/ 366503 h 608057"/>
                        <a:gd name="connsiteX6" fmla="*/ 1403 w 197882"/>
                        <a:gd name="connsiteY6" fmla="*/ 430610 h 608057"/>
                        <a:gd name="connsiteX7" fmla="*/ 100209 w 197882"/>
                        <a:gd name="connsiteY7" fmla="*/ 531095 h 608057"/>
                        <a:gd name="connsiteX8" fmla="*/ 107956 w 197882"/>
                        <a:gd name="connsiteY8" fmla="*/ 608057 h 608057"/>
                        <a:gd name="connsiteX0" fmla="*/ 7616 w 201041"/>
                        <a:gd name="connsiteY0" fmla="*/ 0 h 608057"/>
                        <a:gd name="connsiteX1" fmla="*/ 182616 w 201041"/>
                        <a:gd name="connsiteY1" fmla="*/ 61703 h 608057"/>
                        <a:gd name="connsiteX2" fmla="*/ 5832 w 201041"/>
                        <a:gd name="connsiteY2" fmla="*/ 134855 h 608057"/>
                        <a:gd name="connsiteX3" fmla="*/ 200904 w 201041"/>
                        <a:gd name="connsiteY3" fmla="*/ 201911 h 608057"/>
                        <a:gd name="connsiteX4" fmla="*/ 20105 w 201041"/>
                        <a:gd name="connsiteY4" fmla="*/ 283240 h 608057"/>
                        <a:gd name="connsiteX5" fmla="*/ 200904 w 201041"/>
                        <a:gd name="connsiteY5" fmla="*/ 366503 h 608057"/>
                        <a:gd name="connsiteX6" fmla="*/ 1387 w 201041"/>
                        <a:gd name="connsiteY6" fmla="*/ 414735 h 608057"/>
                        <a:gd name="connsiteX7" fmla="*/ 103368 w 201041"/>
                        <a:gd name="connsiteY7" fmla="*/ 531095 h 608057"/>
                        <a:gd name="connsiteX8" fmla="*/ 111115 w 201041"/>
                        <a:gd name="connsiteY8" fmla="*/ 608057 h 608057"/>
                        <a:gd name="connsiteX0" fmla="*/ 7601 w 201016"/>
                        <a:gd name="connsiteY0" fmla="*/ 0 h 608057"/>
                        <a:gd name="connsiteX1" fmla="*/ 182601 w 201016"/>
                        <a:gd name="connsiteY1" fmla="*/ 61703 h 608057"/>
                        <a:gd name="connsiteX2" fmla="*/ 5817 w 201016"/>
                        <a:gd name="connsiteY2" fmla="*/ 134855 h 608057"/>
                        <a:gd name="connsiteX3" fmla="*/ 200889 w 201016"/>
                        <a:gd name="connsiteY3" fmla="*/ 201911 h 608057"/>
                        <a:gd name="connsiteX4" fmla="*/ 4215 w 201016"/>
                        <a:gd name="connsiteY4" fmla="*/ 267365 h 608057"/>
                        <a:gd name="connsiteX5" fmla="*/ 200889 w 201016"/>
                        <a:gd name="connsiteY5" fmla="*/ 366503 h 608057"/>
                        <a:gd name="connsiteX6" fmla="*/ 1372 w 201016"/>
                        <a:gd name="connsiteY6" fmla="*/ 414735 h 608057"/>
                        <a:gd name="connsiteX7" fmla="*/ 103353 w 201016"/>
                        <a:gd name="connsiteY7" fmla="*/ 531095 h 608057"/>
                        <a:gd name="connsiteX8" fmla="*/ 111100 w 201016"/>
                        <a:gd name="connsiteY8" fmla="*/ 608057 h 608057"/>
                        <a:gd name="connsiteX0" fmla="*/ 7601 w 201651"/>
                        <a:gd name="connsiteY0" fmla="*/ 0 h 608057"/>
                        <a:gd name="connsiteX1" fmla="*/ 201651 w 201651"/>
                        <a:gd name="connsiteY1" fmla="*/ 52178 h 608057"/>
                        <a:gd name="connsiteX2" fmla="*/ 5817 w 201651"/>
                        <a:gd name="connsiteY2" fmla="*/ 134855 h 608057"/>
                        <a:gd name="connsiteX3" fmla="*/ 200889 w 201651"/>
                        <a:gd name="connsiteY3" fmla="*/ 201911 h 608057"/>
                        <a:gd name="connsiteX4" fmla="*/ 4215 w 201651"/>
                        <a:gd name="connsiteY4" fmla="*/ 267365 h 608057"/>
                        <a:gd name="connsiteX5" fmla="*/ 200889 w 201651"/>
                        <a:gd name="connsiteY5" fmla="*/ 366503 h 608057"/>
                        <a:gd name="connsiteX6" fmla="*/ 1372 w 201651"/>
                        <a:gd name="connsiteY6" fmla="*/ 414735 h 608057"/>
                        <a:gd name="connsiteX7" fmla="*/ 103353 w 201651"/>
                        <a:gd name="connsiteY7" fmla="*/ 531095 h 608057"/>
                        <a:gd name="connsiteX8" fmla="*/ 111100 w 201651"/>
                        <a:gd name="connsiteY8" fmla="*/ 608057 h 608057"/>
                        <a:gd name="connsiteX0" fmla="*/ 3810 w 197860"/>
                        <a:gd name="connsiteY0" fmla="*/ 0 h 608057"/>
                        <a:gd name="connsiteX1" fmla="*/ 197860 w 197860"/>
                        <a:gd name="connsiteY1" fmla="*/ 52178 h 608057"/>
                        <a:gd name="connsiteX2" fmla="*/ 2026 w 197860"/>
                        <a:gd name="connsiteY2" fmla="*/ 134855 h 608057"/>
                        <a:gd name="connsiteX3" fmla="*/ 197098 w 197860"/>
                        <a:gd name="connsiteY3" fmla="*/ 201911 h 608057"/>
                        <a:gd name="connsiteX4" fmla="*/ 424 w 197860"/>
                        <a:gd name="connsiteY4" fmla="*/ 267365 h 608057"/>
                        <a:gd name="connsiteX5" fmla="*/ 197098 w 197860"/>
                        <a:gd name="connsiteY5" fmla="*/ 366503 h 608057"/>
                        <a:gd name="connsiteX6" fmla="*/ 7106 w 197860"/>
                        <a:gd name="connsiteY6" fmla="*/ 405210 h 608057"/>
                        <a:gd name="connsiteX7" fmla="*/ 99562 w 197860"/>
                        <a:gd name="connsiteY7" fmla="*/ 531095 h 608057"/>
                        <a:gd name="connsiteX8" fmla="*/ 107309 w 197860"/>
                        <a:gd name="connsiteY8" fmla="*/ 608057 h 608057"/>
                        <a:gd name="connsiteX0" fmla="*/ 3810 w 197860"/>
                        <a:gd name="connsiteY0" fmla="*/ 0 h 608057"/>
                        <a:gd name="connsiteX1" fmla="*/ 197860 w 197860"/>
                        <a:gd name="connsiteY1" fmla="*/ 52178 h 608057"/>
                        <a:gd name="connsiteX2" fmla="*/ 2026 w 197860"/>
                        <a:gd name="connsiteY2" fmla="*/ 134855 h 608057"/>
                        <a:gd name="connsiteX3" fmla="*/ 197098 w 197860"/>
                        <a:gd name="connsiteY3" fmla="*/ 201911 h 608057"/>
                        <a:gd name="connsiteX4" fmla="*/ 424 w 197860"/>
                        <a:gd name="connsiteY4" fmla="*/ 267365 h 608057"/>
                        <a:gd name="connsiteX5" fmla="*/ 197098 w 197860"/>
                        <a:gd name="connsiteY5" fmla="*/ 366503 h 608057"/>
                        <a:gd name="connsiteX6" fmla="*/ 7106 w 197860"/>
                        <a:gd name="connsiteY6" fmla="*/ 405210 h 608057"/>
                        <a:gd name="connsiteX7" fmla="*/ 96387 w 197860"/>
                        <a:gd name="connsiteY7" fmla="*/ 470770 h 608057"/>
                        <a:gd name="connsiteX8" fmla="*/ 107309 w 197860"/>
                        <a:gd name="connsiteY8" fmla="*/ 608057 h 608057"/>
                        <a:gd name="connsiteX0" fmla="*/ 3810 w 197860"/>
                        <a:gd name="connsiteY0" fmla="*/ 0 h 566782"/>
                        <a:gd name="connsiteX1" fmla="*/ 197860 w 197860"/>
                        <a:gd name="connsiteY1" fmla="*/ 52178 h 566782"/>
                        <a:gd name="connsiteX2" fmla="*/ 2026 w 197860"/>
                        <a:gd name="connsiteY2" fmla="*/ 134855 h 566782"/>
                        <a:gd name="connsiteX3" fmla="*/ 197098 w 197860"/>
                        <a:gd name="connsiteY3" fmla="*/ 201911 h 566782"/>
                        <a:gd name="connsiteX4" fmla="*/ 424 w 197860"/>
                        <a:gd name="connsiteY4" fmla="*/ 267365 h 566782"/>
                        <a:gd name="connsiteX5" fmla="*/ 197098 w 197860"/>
                        <a:gd name="connsiteY5" fmla="*/ 366503 h 566782"/>
                        <a:gd name="connsiteX6" fmla="*/ 7106 w 197860"/>
                        <a:gd name="connsiteY6" fmla="*/ 405210 h 566782"/>
                        <a:gd name="connsiteX7" fmla="*/ 96387 w 197860"/>
                        <a:gd name="connsiteY7" fmla="*/ 470770 h 566782"/>
                        <a:gd name="connsiteX8" fmla="*/ 107309 w 197860"/>
                        <a:gd name="connsiteY8" fmla="*/ 566782 h 566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7860" h="566782">
                          <a:moveTo>
                            <a:pt x="3810" y="0"/>
                          </a:moveTo>
                          <a:cubicBezTo>
                            <a:pt x="31750" y="19050"/>
                            <a:pt x="198157" y="29702"/>
                            <a:pt x="197860" y="52178"/>
                          </a:cubicBezTo>
                          <a:cubicBezTo>
                            <a:pt x="197563" y="74654"/>
                            <a:pt x="2153" y="109900"/>
                            <a:pt x="2026" y="134855"/>
                          </a:cubicBezTo>
                          <a:cubicBezTo>
                            <a:pt x="1899" y="159810"/>
                            <a:pt x="191002" y="173463"/>
                            <a:pt x="197098" y="201911"/>
                          </a:cubicBezTo>
                          <a:cubicBezTo>
                            <a:pt x="203194" y="230359"/>
                            <a:pt x="-10752" y="251109"/>
                            <a:pt x="424" y="267365"/>
                          </a:cubicBezTo>
                          <a:cubicBezTo>
                            <a:pt x="11600" y="283621"/>
                            <a:pt x="195984" y="343529"/>
                            <a:pt x="197098" y="366503"/>
                          </a:cubicBezTo>
                          <a:cubicBezTo>
                            <a:pt x="198212" y="389477"/>
                            <a:pt x="23891" y="387832"/>
                            <a:pt x="7106" y="405210"/>
                          </a:cubicBezTo>
                          <a:cubicBezTo>
                            <a:pt x="-9679" y="422588"/>
                            <a:pt x="79687" y="443841"/>
                            <a:pt x="96387" y="470770"/>
                          </a:cubicBezTo>
                          <a:cubicBezTo>
                            <a:pt x="113087" y="497699"/>
                            <a:pt x="98419" y="538842"/>
                            <a:pt x="107309" y="56678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prstDash val="lgDash"/>
                      <a:tailEnd type="triangle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7" name="Freeform 65"/>
                    <p:cNvSpPr/>
                    <p:nvPr/>
                  </p:nvSpPr>
                  <p:spPr>
                    <a:xfrm rot="19680000">
                      <a:off x="4104539" y="4382217"/>
                      <a:ext cx="169843" cy="1300498"/>
                    </a:xfrm>
                    <a:custGeom>
                      <a:avLst/>
                      <a:gdLst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79248 w 218124"/>
                        <a:gd name="connsiteY8" fmla="*/ 152400 h 694944"/>
                        <a:gd name="connsiteX9" fmla="*/ 0 w 218124"/>
                        <a:gd name="connsiteY9" fmla="*/ 164592 h 694944"/>
                        <a:gd name="connsiteX10" fmla="*/ 30480 w 218124"/>
                        <a:gd name="connsiteY10" fmla="*/ 170688 h 694944"/>
                        <a:gd name="connsiteX11" fmla="*/ 115824 w 218124"/>
                        <a:gd name="connsiteY11" fmla="*/ 195072 h 694944"/>
                        <a:gd name="connsiteX12" fmla="*/ 195072 w 218124"/>
                        <a:gd name="connsiteY12" fmla="*/ 231648 h 694944"/>
                        <a:gd name="connsiteX13" fmla="*/ 170688 w 218124"/>
                        <a:gd name="connsiteY13" fmla="*/ 280416 h 694944"/>
                        <a:gd name="connsiteX14" fmla="*/ 128016 w 218124"/>
                        <a:gd name="connsiteY14" fmla="*/ 298704 h 694944"/>
                        <a:gd name="connsiteX15" fmla="*/ 79248 w 218124"/>
                        <a:gd name="connsiteY15" fmla="*/ 323088 h 694944"/>
                        <a:gd name="connsiteX16" fmla="*/ 54864 w 218124"/>
                        <a:gd name="connsiteY16" fmla="*/ 329184 h 694944"/>
                        <a:gd name="connsiteX17" fmla="*/ 36576 w 218124"/>
                        <a:gd name="connsiteY17" fmla="*/ 335280 h 694944"/>
                        <a:gd name="connsiteX18" fmla="*/ 97536 w 218124"/>
                        <a:gd name="connsiteY18" fmla="*/ 359664 h 694944"/>
                        <a:gd name="connsiteX19" fmla="*/ 146304 w 218124"/>
                        <a:gd name="connsiteY19" fmla="*/ 384048 h 694944"/>
                        <a:gd name="connsiteX20" fmla="*/ 195072 w 218124"/>
                        <a:gd name="connsiteY20" fmla="*/ 396240 h 694944"/>
                        <a:gd name="connsiteX21" fmla="*/ 158496 w 218124"/>
                        <a:gd name="connsiteY21" fmla="*/ 463296 h 694944"/>
                        <a:gd name="connsiteX22" fmla="*/ 97536 w 218124"/>
                        <a:gd name="connsiteY22" fmla="*/ 499872 h 694944"/>
                        <a:gd name="connsiteX23" fmla="*/ 79248 w 218124"/>
                        <a:gd name="connsiteY23" fmla="*/ 512064 h 694944"/>
                        <a:gd name="connsiteX24" fmla="*/ 54864 w 218124"/>
                        <a:gd name="connsiteY24" fmla="*/ 518160 h 694944"/>
                        <a:gd name="connsiteX25" fmla="*/ 30480 w 218124"/>
                        <a:gd name="connsiteY25" fmla="*/ 530352 h 694944"/>
                        <a:gd name="connsiteX26" fmla="*/ 97536 w 218124"/>
                        <a:gd name="connsiteY26" fmla="*/ 560832 h 694944"/>
                        <a:gd name="connsiteX27" fmla="*/ 134112 w 218124"/>
                        <a:gd name="connsiteY27" fmla="*/ 566928 h 694944"/>
                        <a:gd name="connsiteX28" fmla="*/ 140208 w 218124"/>
                        <a:gd name="connsiteY28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79248 w 218124"/>
                        <a:gd name="connsiteY8" fmla="*/ 152400 h 694944"/>
                        <a:gd name="connsiteX9" fmla="*/ 0 w 218124"/>
                        <a:gd name="connsiteY9" fmla="*/ 164592 h 694944"/>
                        <a:gd name="connsiteX10" fmla="*/ 30480 w 218124"/>
                        <a:gd name="connsiteY10" fmla="*/ 170688 h 694944"/>
                        <a:gd name="connsiteX11" fmla="*/ 115824 w 218124"/>
                        <a:gd name="connsiteY11" fmla="*/ 195072 h 694944"/>
                        <a:gd name="connsiteX12" fmla="*/ 195072 w 218124"/>
                        <a:gd name="connsiteY12" fmla="*/ 231648 h 694944"/>
                        <a:gd name="connsiteX13" fmla="*/ 128016 w 218124"/>
                        <a:gd name="connsiteY13" fmla="*/ 298704 h 694944"/>
                        <a:gd name="connsiteX14" fmla="*/ 79248 w 218124"/>
                        <a:gd name="connsiteY14" fmla="*/ 323088 h 694944"/>
                        <a:gd name="connsiteX15" fmla="*/ 54864 w 218124"/>
                        <a:gd name="connsiteY15" fmla="*/ 329184 h 694944"/>
                        <a:gd name="connsiteX16" fmla="*/ 36576 w 218124"/>
                        <a:gd name="connsiteY16" fmla="*/ 335280 h 694944"/>
                        <a:gd name="connsiteX17" fmla="*/ 97536 w 218124"/>
                        <a:gd name="connsiteY17" fmla="*/ 359664 h 694944"/>
                        <a:gd name="connsiteX18" fmla="*/ 146304 w 218124"/>
                        <a:gd name="connsiteY18" fmla="*/ 384048 h 694944"/>
                        <a:gd name="connsiteX19" fmla="*/ 195072 w 218124"/>
                        <a:gd name="connsiteY19" fmla="*/ 396240 h 694944"/>
                        <a:gd name="connsiteX20" fmla="*/ 158496 w 218124"/>
                        <a:gd name="connsiteY20" fmla="*/ 463296 h 694944"/>
                        <a:gd name="connsiteX21" fmla="*/ 97536 w 218124"/>
                        <a:gd name="connsiteY21" fmla="*/ 499872 h 694944"/>
                        <a:gd name="connsiteX22" fmla="*/ 79248 w 218124"/>
                        <a:gd name="connsiteY22" fmla="*/ 512064 h 694944"/>
                        <a:gd name="connsiteX23" fmla="*/ 54864 w 218124"/>
                        <a:gd name="connsiteY23" fmla="*/ 518160 h 694944"/>
                        <a:gd name="connsiteX24" fmla="*/ 30480 w 218124"/>
                        <a:gd name="connsiteY24" fmla="*/ 530352 h 694944"/>
                        <a:gd name="connsiteX25" fmla="*/ 97536 w 218124"/>
                        <a:gd name="connsiteY25" fmla="*/ 560832 h 694944"/>
                        <a:gd name="connsiteX26" fmla="*/ 134112 w 218124"/>
                        <a:gd name="connsiteY26" fmla="*/ 566928 h 694944"/>
                        <a:gd name="connsiteX27" fmla="*/ 140208 w 218124"/>
                        <a:gd name="connsiteY27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0 w 218124"/>
                        <a:gd name="connsiteY8" fmla="*/ 164592 h 694944"/>
                        <a:gd name="connsiteX9" fmla="*/ 30480 w 218124"/>
                        <a:gd name="connsiteY9" fmla="*/ 170688 h 694944"/>
                        <a:gd name="connsiteX10" fmla="*/ 115824 w 218124"/>
                        <a:gd name="connsiteY10" fmla="*/ 195072 h 694944"/>
                        <a:gd name="connsiteX11" fmla="*/ 195072 w 218124"/>
                        <a:gd name="connsiteY11" fmla="*/ 231648 h 694944"/>
                        <a:gd name="connsiteX12" fmla="*/ 128016 w 218124"/>
                        <a:gd name="connsiteY12" fmla="*/ 298704 h 694944"/>
                        <a:gd name="connsiteX13" fmla="*/ 79248 w 218124"/>
                        <a:gd name="connsiteY13" fmla="*/ 323088 h 694944"/>
                        <a:gd name="connsiteX14" fmla="*/ 54864 w 218124"/>
                        <a:gd name="connsiteY14" fmla="*/ 329184 h 694944"/>
                        <a:gd name="connsiteX15" fmla="*/ 36576 w 218124"/>
                        <a:gd name="connsiteY15" fmla="*/ 335280 h 694944"/>
                        <a:gd name="connsiteX16" fmla="*/ 97536 w 218124"/>
                        <a:gd name="connsiteY16" fmla="*/ 359664 h 694944"/>
                        <a:gd name="connsiteX17" fmla="*/ 146304 w 218124"/>
                        <a:gd name="connsiteY17" fmla="*/ 384048 h 694944"/>
                        <a:gd name="connsiteX18" fmla="*/ 195072 w 218124"/>
                        <a:gd name="connsiteY18" fmla="*/ 396240 h 694944"/>
                        <a:gd name="connsiteX19" fmla="*/ 158496 w 218124"/>
                        <a:gd name="connsiteY19" fmla="*/ 463296 h 694944"/>
                        <a:gd name="connsiteX20" fmla="*/ 97536 w 218124"/>
                        <a:gd name="connsiteY20" fmla="*/ 499872 h 694944"/>
                        <a:gd name="connsiteX21" fmla="*/ 79248 w 218124"/>
                        <a:gd name="connsiteY21" fmla="*/ 512064 h 694944"/>
                        <a:gd name="connsiteX22" fmla="*/ 54864 w 218124"/>
                        <a:gd name="connsiteY22" fmla="*/ 518160 h 694944"/>
                        <a:gd name="connsiteX23" fmla="*/ 30480 w 218124"/>
                        <a:gd name="connsiteY23" fmla="*/ 530352 h 694944"/>
                        <a:gd name="connsiteX24" fmla="*/ 97536 w 218124"/>
                        <a:gd name="connsiteY24" fmla="*/ 560832 h 694944"/>
                        <a:gd name="connsiteX25" fmla="*/ 134112 w 218124"/>
                        <a:gd name="connsiteY25" fmla="*/ 566928 h 694944"/>
                        <a:gd name="connsiteX26" fmla="*/ 140208 w 218124"/>
                        <a:gd name="connsiteY26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34112 w 218124"/>
                        <a:gd name="connsiteY3" fmla="*/ 54864 h 694944"/>
                        <a:gd name="connsiteX4" fmla="*/ 176784 w 218124"/>
                        <a:gd name="connsiteY4" fmla="*/ 91440 h 694944"/>
                        <a:gd name="connsiteX5" fmla="*/ 152400 w 218124"/>
                        <a:gd name="connsiteY5" fmla="*/ 121920 h 694944"/>
                        <a:gd name="connsiteX6" fmla="*/ 97536 w 218124"/>
                        <a:gd name="connsiteY6" fmla="*/ 140208 h 694944"/>
                        <a:gd name="connsiteX7" fmla="*/ 0 w 218124"/>
                        <a:gd name="connsiteY7" fmla="*/ 164592 h 694944"/>
                        <a:gd name="connsiteX8" fmla="*/ 30480 w 218124"/>
                        <a:gd name="connsiteY8" fmla="*/ 170688 h 694944"/>
                        <a:gd name="connsiteX9" fmla="*/ 115824 w 218124"/>
                        <a:gd name="connsiteY9" fmla="*/ 195072 h 694944"/>
                        <a:gd name="connsiteX10" fmla="*/ 195072 w 218124"/>
                        <a:gd name="connsiteY10" fmla="*/ 231648 h 694944"/>
                        <a:gd name="connsiteX11" fmla="*/ 128016 w 218124"/>
                        <a:gd name="connsiteY11" fmla="*/ 298704 h 694944"/>
                        <a:gd name="connsiteX12" fmla="*/ 79248 w 218124"/>
                        <a:gd name="connsiteY12" fmla="*/ 323088 h 694944"/>
                        <a:gd name="connsiteX13" fmla="*/ 54864 w 218124"/>
                        <a:gd name="connsiteY13" fmla="*/ 329184 h 694944"/>
                        <a:gd name="connsiteX14" fmla="*/ 36576 w 218124"/>
                        <a:gd name="connsiteY14" fmla="*/ 335280 h 694944"/>
                        <a:gd name="connsiteX15" fmla="*/ 97536 w 218124"/>
                        <a:gd name="connsiteY15" fmla="*/ 359664 h 694944"/>
                        <a:gd name="connsiteX16" fmla="*/ 146304 w 218124"/>
                        <a:gd name="connsiteY16" fmla="*/ 384048 h 694944"/>
                        <a:gd name="connsiteX17" fmla="*/ 195072 w 218124"/>
                        <a:gd name="connsiteY17" fmla="*/ 396240 h 694944"/>
                        <a:gd name="connsiteX18" fmla="*/ 158496 w 218124"/>
                        <a:gd name="connsiteY18" fmla="*/ 463296 h 694944"/>
                        <a:gd name="connsiteX19" fmla="*/ 97536 w 218124"/>
                        <a:gd name="connsiteY19" fmla="*/ 499872 h 694944"/>
                        <a:gd name="connsiteX20" fmla="*/ 79248 w 218124"/>
                        <a:gd name="connsiteY20" fmla="*/ 512064 h 694944"/>
                        <a:gd name="connsiteX21" fmla="*/ 54864 w 218124"/>
                        <a:gd name="connsiteY21" fmla="*/ 518160 h 694944"/>
                        <a:gd name="connsiteX22" fmla="*/ 30480 w 218124"/>
                        <a:gd name="connsiteY22" fmla="*/ 530352 h 694944"/>
                        <a:gd name="connsiteX23" fmla="*/ 97536 w 218124"/>
                        <a:gd name="connsiteY23" fmla="*/ 560832 h 694944"/>
                        <a:gd name="connsiteX24" fmla="*/ 134112 w 218124"/>
                        <a:gd name="connsiteY24" fmla="*/ 566928 h 694944"/>
                        <a:gd name="connsiteX25" fmla="*/ 140208 w 218124"/>
                        <a:gd name="connsiteY25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134112 w 218124"/>
                        <a:gd name="connsiteY2" fmla="*/ 54864 h 694944"/>
                        <a:gd name="connsiteX3" fmla="*/ 176784 w 218124"/>
                        <a:gd name="connsiteY3" fmla="*/ 91440 h 694944"/>
                        <a:gd name="connsiteX4" fmla="*/ 152400 w 218124"/>
                        <a:gd name="connsiteY4" fmla="*/ 121920 h 694944"/>
                        <a:gd name="connsiteX5" fmla="*/ 97536 w 218124"/>
                        <a:gd name="connsiteY5" fmla="*/ 140208 h 694944"/>
                        <a:gd name="connsiteX6" fmla="*/ 0 w 218124"/>
                        <a:gd name="connsiteY6" fmla="*/ 164592 h 694944"/>
                        <a:gd name="connsiteX7" fmla="*/ 30480 w 218124"/>
                        <a:gd name="connsiteY7" fmla="*/ 170688 h 694944"/>
                        <a:gd name="connsiteX8" fmla="*/ 115824 w 218124"/>
                        <a:gd name="connsiteY8" fmla="*/ 195072 h 694944"/>
                        <a:gd name="connsiteX9" fmla="*/ 195072 w 218124"/>
                        <a:gd name="connsiteY9" fmla="*/ 231648 h 694944"/>
                        <a:gd name="connsiteX10" fmla="*/ 128016 w 218124"/>
                        <a:gd name="connsiteY10" fmla="*/ 298704 h 694944"/>
                        <a:gd name="connsiteX11" fmla="*/ 79248 w 218124"/>
                        <a:gd name="connsiteY11" fmla="*/ 323088 h 694944"/>
                        <a:gd name="connsiteX12" fmla="*/ 54864 w 218124"/>
                        <a:gd name="connsiteY12" fmla="*/ 329184 h 694944"/>
                        <a:gd name="connsiteX13" fmla="*/ 36576 w 218124"/>
                        <a:gd name="connsiteY13" fmla="*/ 335280 h 694944"/>
                        <a:gd name="connsiteX14" fmla="*/ 97536 w 218124"/>
                        <a:gd name="connsiteY14" fmla="*/ 359664 h 694944"/>
                        <a:gd name="connsiteX15" fmla="*/ 146304 w 218124"/>
                        <a:gd name="connsiteY15" fmla="*/ 384048 h 694944"/>
                        <a:gd name="connsiteX16" fmla="*/ 195072 w 218124"/>
                        <a:gd name="connsiteY16" fmla="*/ 396240 h 694944"/>
                        <a:gd name="connsiteX17" fmla="*/ 158496 w 218124"/>
                        <a:gd name="connsiteY17" fmla="*/ 463296 h 694944"/>
                        <a:gd name="connsiteX18" fmla="*/ 97536 w 218124"/>
                        <a:gd name="connsiteY18" fmla="*/ 499872 h 694944"/>
                        <a:gd name="connsiteX19" fmla="*/ 79248 w 218124"/>
                        <a:gd name="connsiteY19" fmla="*/ 512064 h 694944"/>
                        <a:gd name="connsiteX20" fmla="*/ 54864 w 218124"/>
                        <a:gd name="connsiteY20" fmla="*/ 518160 h 694944"/>
                        <a:gd name="connsiteX21" fmla="*/ 30480 w 218124"/>
                        <a:gd name="connsiteY21" fmla="*/ 530352 h 694944"/>
                        <a:gd name="connsiteX22" fmla="*/ 97536 w 218124"/>
                        <a:gd name="connsiteY22" fmla="*/ 560832 h 694944"/>
                        <a:gd name="connsiteX23" fmla="*/ 134112 w 218124"/>
                        <a:gd name="connsiteY23" fmla="*/ 566928 h 694944"/>
                        <a:gd name="connsiteX24" fmla="*/ 140208 w 218124"/>
                        <a:gd name="connsiteY24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134112 w 218124"/>
                        <a:gd name="connsiteY2" fmla="*/ 54864 h 694944"/>
                        <a:gd name="connsiteX3" fmla="*/ 176784 w 218124"/>
                        <a:gd name="connsiteY3" fmla="*/ 91440 h 694944"/>
                        <a:gd name="connsiteX4" fmla="*/ 97536 w 218124"/>
                        <a:gd name="connsiteY4" fmla="*/ 140208 h 694944"/>
                        <a:gd name="connsiteX5" fmla="*/ 0 w 218124"/>
                        <a:gd name="connsiteY5" fmla="*/ 164592 h 694944"/>
                        <a:gd name="connsiteX6" fmla="*/ 30480 w 218124"/>
                        <a:gd name="connsiteY6" fmla="*/ 170688 h 694944"/>
                        <a:gd name="connsiteX7" fmla="*/ 115824 w 218124"/>
                        <a:gd name="connsiteY7" fmla="*/ 195072 h 694944"/>
                        <a:gd name="connsiteX8" fmla="*/ 195072 w 218124"/>
                        <a:gd name="connsiteY8" fmla="*/ 231648 h 694944"/>
                        <a:gd name="connsiteX9" fmla="*/ 128016 w 218124"/>
                        <a:gd name="connsiteY9" fmla="*/ 298704 h 694944"/>
                        <a:gd name="connsiteX10" fmla="*/ 79248 w 218124"/>
                        <a:gd name="connsiteY10" fmla="*/ 323088 h 694944"/>
                        <a:gd name="connsiteX11" fmla="*/ 54864 w 218124"/>
                        <a:gd name="connsiteY11" fmla="*/ 329184 h 694944"/>
                        <a:gd name="connsiteX12" fmla="*/ 36576 w 218124"/>
                        <a:gd name="connsiteY12" fmla="*/ 335280 h 694944"/>
                        <a:gd name="connsiteX13" fmla="*/ 97536 w 218124"/>
                        <a:gd name="connsiteY13" fmla="*/ 359664 h 694944"/>
                        <a:gd name="connsiteX14" fmla="*/ 146304 w 218124"/>
                        <a:gd name="connsiteY14" fmla="*/ 384048 h 694944"/>
                        <a:gd name="connsiteX15" fmla="*/ 195072 w 218124"/>
                        <a:gd name="connsiteY15" fmla="*/ 396240 h 694944"/>
                        <a:gd name="connsiteX16" fmla="*/ 158496 w 218124"/>
                        <a:gd name="connsiteY16" fmla="*/ 463296 h 694944"/>
                        <a:gd name="connsiteX17" fmla="*/ 97536 w 218124"/>
                        <a:gd name="connsiteY17" fmla="*/ 499872 h 694944"/>
                        <a:gd name="connsiteX18" fmla="*/ 79248 w 218124"/>
                        <a:gd name="connsiteY18" fmla="*/ 512064 h 694944"/>
                        <a:gd name="connsiteX19" fmla="*/ 54864 w 218124"/>
                        <a:gd name="connsiteY19" fmla="*/ 518160 h 694944"/>
                        <a:gd name="connsiteX20" fmla="*/ 30480 w 218124"/>
                        <a:gd name="connsiteY20" fmla="*/ 530352 h 694944"/>
                        <a:gd name="connsiteX21" fmla="*/ 97536 w 218124"/>
                        <a:gd name="connsiteY21" fmla="*/ 560832 h 694944"/>
                        <a:gd name="connsiteX22" fmla="*/ 134112 w 218124"/>
                        <a:gd name="connsiteY22" fmla="*/ 566928 h 694944"/>
                        <a:gd name="connsiteX23" fmla="*/ 140208 w 218124"/>
                        <a:gd name="connsiteY23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97536 w 218124"/>
                        <a:gd name="connsiteY3" fmla="*/ 140208 h 694944"/>
                        <a:gd name="connsiteX4" fmla="*/ 0 w 218124"/>
                        <a:gd name="connsiteY4" fmla="*/ 164592 h 694944"/>
                        <a:gd name="connsiteX5" fmla="*/ 30480 w 218124"/>
                        <a:gd name="connsiteY5" fmla="*/ 170688 h 694944"/>
                        <a:gd name="connsiteX6" fmla="*/ 115824 w 218124"/>
                        <a:gd name="connsiteY6" fmla="*/ 195072 h 694944"/>
                        <a:gd name="connsiteX7" fmla="*/ 195072 w 218124"/>
                        <a:gd name="connsiteY7" fmla="*/ 231648 h 694944"/>
                        <a:gd name="connsiteX8" fmla="*/ 128016 w 218124"/>
                        <a:gd name="connsiteY8" fmla="*/ 298704 h 694944"/>
                        <a:gd name="connsiteX9" fmla="*/ 79248 w 218124"/>
                        <a:gd name="connsiteY9" fmla="*/ 323088 h 694944"/>
                        <a:gd name="connsiteX10" fmla="*/ 54864 w 218124"/>
                        <a:gd name="connsiteY10" fmla="*/ 329184 h 694944"/>
                        <a:gd name="connsiteX11" fmla="*/ 36576 w 218124"/>
                        <a:gd name="connsiteY11" fmla="*/ 335280 h 694944"/>
                        <a:gd name="connsiteX12" fmla="*/ 97536 w 218124"/>
                        <a:gd name="connsiteY12" fmla="*/ 359664 h 694944"/>
                        <a:gd name="connsiteX13" fmla="*/ 146304 w 218124"/>
                        <a:gd name="connsiteY13" fmla="*/ 384048 h 694944"/>
                        <a:gd name="connsiteX14" fmla="*/ 195072 w 218124"/>
                        <a:gd name="connsiteY14" fmla="*/ 396240 h 694944"/>
                        <a:gd name="connsiteX15" fmla="*/ 158496 w 218124"/>
                        <a:gd name="connsiteY15" fmla="*/ 463296 h 694944"/>
                        <a:gd name="connsiteX16" fmla="*/ 97536 w 218124"/>
                        <a:gd name="connsiteY16" fmla="*/ 499872 h 694944"/>
                        <a:gd name="connsiteX17" fmla="*/ 79248 w 218124"/>
                        <a:gd name="connsiteY17" fmla="*/ 512064 h 694944"/>
                        <a:gd name="connsiteX18" fmla="*/ 54864 w 218124"/>
                        <a:gd name="connsiteY18" fmla="*/ 518160 h 694944"/>
                        <a:gd name="connsiteX19" fmla="*/ 30480 w 218124"/>
                        <a:gd name="connsiteY19" fmla="*/ 530352 h 694944"/>
                        <a:gd name="connsiteX20" fmla="*/ 97536 w 218124"/>
                        <a:gd name="connsiteY20" fmla="*/ 560832 h 694944"/>
                        <a:gd name="connsiteX21" fmla="*/ 134112 w 218124"/>
                        <a:gd name="connsiteY21" fmla="*/ 566928 h 694944"/>
                        <a:gd name="connsiteX22" fmla="*/ 140208 w 218124"/>
                        <a:gd name="connsiteY22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97536 w 218124"/>
                        <a:gd name="connsiteY3" fmla="*/ 140208 h 694944"/>
                        <a:gd name="connsiteX4" fmla="*/ 0 w 218124"/>
                        <a:gd name="connsiteY4" fmla="*/ 164592 h 694944"/>
                        <a:gd name="connsiteX5" fmla="*/ 30480 w 218124"/>
                        <a:gd name="connsiteY5" fmla="*/ 170688 h 694944"/>
                        <a:gd name="connsiteX6" fmla="*/ 115824 w 218124"/>
                        <a:gd name="connsiteY6" fmla="*/ 195072 h 694944"/>
                        <a:gd name="connsiteX7" fmla="*/ 195072 w 218124"/>
                        <a:gd name="connsiteY7" fmla="*/ 231648 h 694944"/>
                        <a:gd name="connsiteX8" fmla="*/ 128016 w 218124"/>
                        <a:gd name="connsiteY8" fmla="*/ 298704 h 694944"/>
                        <a:gd name="connsiteX9" fmla="*/ 79248 w 218124"/>
                        <a:gd name="connsiteY9" fmla="*/ 323088 h 694944"/>
                        <a:gd name="connsiteX10" fmla="*/ 54864 w 218124"/>
                        <a:gd name="connsiteY10" fmla="*/ 329184 h 694944"/>
                        <a:gd name="connsiteX11" fmla="*/ 36576 w 218124"/>
                        <a:gd name="connsiteY11" fmla="*/ 335280 h 694944"/>
                        <a:gd name="connsiteX12" fmla="*/ 97536 w 218124"/>
                        <a:gd name="connsiteY12" fmla="*/ 359664 h 694944"/>
                        <a:gd name="connsiteX13" fmla="*/ 146304 w 218124"/>
                        <a:gd name="connsiteY13" fmla="*/ 384048 h 694944"/>
                        <a:gd name="connsiteX14" fmla="*/ 195072 w 218124"/>
                        <a:gd name="connsiteY14" fmla="*/ 396240 h 694944"/>
                        <a:gd name="connsiteX15" fmla="*/ 158496 w 218124"/>
                        <a:gd name="connsiteY15" fmla="*/ 463296 h 694944"/>
                        <a:gd name="connsiteX16" fmla="*/ 97536 w 218124"/>
                        <a:gd name="connsiteY16" fmla="*/ 499872 h 694944"/>
                        <a:gd name="connsiteX17" fmla="*/ 79248 w 218124"/>
                        <a:gd name="connsiteY17" fmla="*/ 512064 h 694944"/>
                        <a:gd name="connsiteX18" fmla="*/ 54864 w 218124"/>
                        <a:gd name="connsiteY18" fmla="*/ 518160 h 694944"/>
                        <a:gd name="connsiteX19" fmla="*/ 30480 w 218124"/>
                        <a:gd name="connsiteY19" fmla="*/ 530352 h 694944"/>
                        <a:gd name="connsiteX20" fmla="*/ 97536 w 218124"/>
                        <a:gd name="connsiteY20" fmla="*/ 560832 h 694944"/>
                        <a:gd name="connsiteX21" fmla="*/ 134112 w 218124"/>
                        <a:gd name="connsiteY21" fmla="*/ 566928 h 694944"/>
                        <a:gd name="connsiteX22" fmla="*/ 140208 w 218124"/>
                        <a:gd name="connsiteY22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30480 w 218124"/>
                        <a:gd name="connsiteY4" fmla="*/ 170688 h 694944"/>
                        <a:gd name="connsiteX5" fmla="*/ 115824 w 218124"/>
                        <a:gd name="connsiteY5" fmla="*/ 195072 h 694944"/>
                        <a:gd name="connsiteX6" fmla="*/ 195072 w 218124"/>
                        <a:gd name="connsiteY6" fmla="*/ 231648 h 694944"/>
                        <a:gd name="connsiteX7" fmla="*/ 128016 w 218124"/>
                        <a:gd name="connsiteY7" fmla="*/ 298704 h 694944"/>
                        <a:gd name="connsiteX8" fmla="*/ 79248 w 218124"/>
                        <a:gd name="connsiteY8" fmla="*/ 323088 h 694944"/>
                        <a:gd name="connsiteX9" fmla="*/ 54864 w 218124"/>
                        <a:gd name="connsiteY9" fmla="*/ 329184 h 694944"/>
                        <a:gd name="connsiteX10" fmla="*/ 36576 w 218124"/>
                        <a:gd name="connsiteY10" fmla="*/ 335280 h 694944"/>
                        <a:gd name="connsiteX11" fmla="*/ 97536 w 218124"/>
                        <a:gd name="connsiteY11" fmla="*/ 359664 h 694944"/>
                        <a:gd name="connsiteX12" fmla="*/ 146304 w 218124"/>
                        <a:gd name="connsiteY12" fmla="*/ 384048 h 694944"/>
                        <a:gd name="connsiteX13" fmla="*/ 195072 w 218124"/>
                        <a:gd name="connsiteY13" fmla="*/ 396240 h 694944"/>
                        <a:gd name="connsiteX14" fmla="*/ 158496 w 218124"/>
                        <a:gd name="connsiteY14" fmla="*/ 463296 h 694944"/>
                        <a:gd name="connsiteX15" fmla="*/ 97536 w 218124"/>
                        <a:gd name="connsiteY15" fmla="*/ 499872 h 694944"/>
                        <a:gd name="connsiteX16" fmla="*/ 79248 w 218124"/>
                        <a:gd name="connsiteY16" fmla="*/ 512064 h 694944"/>
                        <a:gd name="connsiteX17" fmla="*/ 54864 w 218124"/>
                        <a:gd name="connsiteY17" fmla="*/ 518160 h 694944"/>
                        <a:gd name="connsiteX18" fmla="*/ 30480 w 218124"/>
                        <a:gd name="connsiteY18" fmla="*/ 530352 h 694944"/>
                        <a:gd name="connsiteX19" fmla="*/ 97536 w 218124"/>
                        <a:gd name="connsiteY19" fmla="*/ 560832 h 694944"/>
                        <a:gd name="connsiteX20" fmla="*/ 134112 w 218124"/>
                        <a:gd name="connsiteY20" fmla="*/ 566928 h 694944"/>
                        <a:gd name="connsiteX21" fmla="*/ 140208 w 218124"/>
                        <a:gd name="connsiteY21" fmla="*/ 694944 h 694944"/>
                        <a:gd name="connsiteX0" fmla="*/ 43439 w 218891"/>
                        <a:gd name="connsiteY0" fmla="*/ 0 h 694944"/>
                        <a:gd name="connsiteX1" fmla="*/ 134879 w 218891"/>
                        <a:gd name="connsiteY1" fmla="*/ 54864 h 694944"/>
                        <a:gd name="connsiteX2" fmla="*/ 177551 w 218891"/>
                        <a:gd name="connsiteY2" fmla="*/ 91440 h 694944"/>
                        <a:gd name="connsiteX3" fmla="*/ 767 w 218891"/>
                        <a:gd name="connsiteY3" fmla="*/ 164592 h 694944"/>
                        <a:gd name="connsiteX4" fmla="*/ 116591 w 218891"/>
                        <a:gd name="connsiteY4" fmla="*/ 195072 h 694944"/>
                        <a:gd name="connsiteX5" fmla="*/ 195839 w 218891"/>
                        <a:gd name="connsiteY5" fmla="*/ 231648 h 694944"/>
                        <a:gd name="connsiteX6" fmla="*/ 128783 w 218891"/>
                        <a:gd name="connsiteY6" fmla="*/ 298704 h 694944"/>
                        <a:gd name="connsiteX7" fmla="*/ 80015 w 218891"/>
                        <a:gd name="connsiteY7" fmla="*/ 323088 h 694944"/>
                        <a:gd name="connsiteX8" fmla="*/ 55631 w 218891"/>
                        <a:gd name="connsiteY8" fmla="*/ 329184 h 694944"/>
                        <a:gd name="connsiteX9" fmla="*/ 37343 w 218891"/>
                        <a:gd name="connsiteY9" fmla="*/ 335280 h 694944"/>
                        <a:gd name="connsiteX10" fmla="*/ 98303 w 218891"/>
                        <a:gd name="connsiteY10" fmla="*/ 359664 h 694944"/>
                        <a:gd name="connsiteX11" fmla="*/ 147071 w 218891"/>
                        <a:gd name="connsiteY11" fmla="*/ 384048 h 694944"/>
                        <a:gd name="connsiteX12" fmla="*/ 195839 w 218891"/>
                        <a:gd name="connsiteY12" fmla="*/ 396240 h 694944"/>
                        <a:gd name="connsiteX13" fmla="*/ 159263 w 218891"/>
                        <a:gd name="connsiteY13" fmla="*/ 463296 h 694944"/>
                        <a:gd name="connsiteX14" fmla="*/ 98303 w 218891"/>
                        <a:gd name="connsiteY14" fmla="*/ 499872 h 694944"/>
                        <a:gd name="connsiteX15" fmla="*/ 80015 w 218891"/>
                        <a:gd name="connsiteY15" fmla="*/ 512064 h 694944"/>
                        <a:gd name="connsiteX16" fmla="*/ 55631 w 218891"/>
                        <a:gd name="connsiteY16" fmla="*/ 518160 h 694944"/>
                        <a:gd name="connsiteX17" fmla="*/ 31247 w 218891"/>
                        <a:gd name="connsiteY17" fmla="*/ 530352 h 694944"/>
                        <a:gd name="connsiteX18" fmla="*/ 98303 w 218891"/>
                        <a:gd name="connsiteY18" fmla="*/ 560832 h 694944"/>
                        <a:gd name="connsiteX19" fmla="*/ 134879 w 218891"/>
                        <a:gd name="connsiteY19" fmla="*/ 566928 h 694944"/>
                        <a:gd name="connsiteX20" fmla="*/ 140975 w 218891"/>
                        <a:gd name="connsiteY20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79248 w 218124"/>
                        <a:gd name="connsiteY6" fmla="*/ 323088 h 694944"/>
                        <a:gd name="connsiteX7" fmla="*/ 54864 w 218124"/>
                        <a:gd name="connsiteY7" fmla="*/ 329184 h 694944"/>
                        <a:gd name="connsiteX8" fmla="*/ 36576 w 218124"/>
                        <a:gd name="connsiteY8" fmla="*/ 335280 h 694944"/>
                        <a:gd name="connsiteX9" fmla="*/ 97536 w 218124"/>
                        <a:gd name="connsiteY9" fmla="*/ 359664 h 694944"/>
                        <a:gd name="connsiteX10" fmla="*/ 146304 w 218124"/>
                        <a:gd name="connsiteY10" fmla="*/ 384048 h 694944"/>
                        <a:gd name="connsiteX11" fmla="*/ 195072 w 218124"/>
                        <a:gd name="connsiteY11" fmla="*/ 396240 h 694944"/>
                        <a:gd name="connsiteX12" fmla="*/ 158496 w 218124"/>
                        <a:gd name="connsiteY12" fmla="*/ 463296 h 694944"/>
                        <a:gd name="connsiteX13" fmla="*/ 97536 w 218124"/>
                        <a:gd name="connsiteY13" fmla="*/ 499872 h 694944"/>
                        <a:gd name="connsiteX14" fmla="*/ 79248 w 218124"/>
                        <a:gd name="connsiteY14" fmla="*/ 512064 h 694944"/>
                        <a:gd name="connsiteX15" fmla="*/ 54864 w 218124"/>
                        <a:gd name="connsiteY15" fmla="*/ 518160 h 694944"/>
                        <a:gd name="connsiteX16" fmla="*/ 30480 w 218124"/>
                        <a:gd name="connsiteY16" fmla="*/ 530352 h 694944"/>
                        <a:gd name="connsiteX17" fmla="*/ 97536 w 218124"/>
                        <a:gd name="connsiteY17" fmla="*/ 560832 h 694944"/>
                        <a:gd name="connsiteX18" fmla="*/ 134112 w 218124"/>
                        <a:gd name="connsiteY18" fmla="*/ 566928 h 694944"/>
                        <a:gd name="connsiteX19" fmla="*/ 140208 w 218124"/>
                        <a:gd name="connsiteY19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54864 w 218124"/>
                        <a:gd name="connsiteY6" fmla="*/ 329184 h 694944"/>
                        <a:gd name="connsiteX7" fmla="*/ 36576 w 218124"/>
                        <a:gd name="connsiteY7" fmla="*/ 335280 h 694944"/>
                        <a:gd name="connsiteX8" fmla="*/ 97536 w 218124"/>
                        <a:gd name="connsiteY8" fmla="*/ 359664 h 694944"/>
                        <a:gd name="connsiteX9" fmla="*/ 146304 w 218124"/>
                        <a:gd name="connsiteY9" fmla="*/ 384048 h 694944"/>
                        <a:gd name="connsiteX10" fmla="*/ 195072 w 218124"/>
                        <a:gd name="connsiteY10" fmla="*/ 396240 h 694944"/>
                        <a:gd name="connsiteX11" fmla="*/ 158496 w 218124"/>
                        <a:gd name="connsiteY11" fmla="*/ 463296 h 694944"/>
                        <a:gd name="connsiteX12" fmla="*/ 97536 w 218124"/>
                        <a:gd name="connsiteY12" fmla="*/ 499872 h 694944"/>
                        <a:gd name="connsiteX13" fmla="*/ 79248 w 218124"/>
                        <a:gd name="connsiteY13" fmla="*/ 512064 h 694944"/>
                        <a:gd name="connsiteX14" fmla="*/ 54864 w 218124"/>
                        <a:gd name="connsiteY14" fmla="*/ 518160 h 694944"/>
                        <a:gd name="connsiteX15" fmla="*/ 30480 w 218124"/>
                        <a:gd name="connsiteY15" fmla="*/ 530352 h 694944"/>
                        <a:gd name="connsiteX16" fmla="*/ 97536 w 218124"/>
                        <a:gd name="connsiteY16" fmla="*/ 560832 h 694944"/>
                        <a:gd name="connsiteX17" fmla="*/ 134112 w 218124"/>
                        <a:gd name="connsiteY17" fmla="*/ 566928 h 694944"/>
                        <a:gd name="connsiteX18" fmla="*/ 140208 w 218124"/>
                        <a:gd name="connsiteY18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97536 w 218124"/>
                        <a:gd name="connsiteY7" fmla="*/ 359664 h 694944"/>
                        <a:gd name="connsiteX8" fmla="*/ 146304 w 218124"/>
                        <a:gd name="connsiteY8" fmla="*/ 384048 h 694944"/>
                        <a:gd name="connsiteX9" fmla="*/ 195072 w 218124"/>
                        <a:gd name="connsiteY9" fmla="*/ 396240 h 694944"/>
                        <a:gd name="connsiteX10" fmla="*/ 158496 w 218124"/>
                        <a:gd name="connsiteY10" fmla="*/ 463296 h 694944"/>
                        <a:gd name="connsiteX11" fmla="*/ 97536 w 218124"/>
                        <a:gd name="connsiteY11" fmla="*/ 499872 h 694944"/>
                        <a:gd name="connsiteX12" fmla="*/ 79248 w 218124"/>
                        <a:gd name="connsiteY12" fmla="*/ 512064 h 694944"/>
                        <a:gd name="connsiteX13" fmla="*/ 54864 w 218124"/>
                        <a:gd name="connsiteY13" fmla="*/ 518160 h 694944"/>
                        <a:gd name="connsiteX14" fmla="*/ 30480 w 218124"/>
                        <a:gd name="connsiteY14" fmla="*/ 530352 h 694944"/>
                        <a:gd name="connsiteX15" fmla="*/ 97536 w 218124"/>
                        <a:gd name="connsiteY15" fmla="*/ 560832 h 694944"/>
                        <a:gd name="connsiteX16" fmla="*/ 134112 w 218124"/>
                        <a:gd name="connsiteY16" fmla="*/ 566928 h 694944"/>
                        <a:gd name="connsiteX17" fmla="*/ 140208 w 218124"/>
                        <a:gd name="connsiteY17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46304 w 218124"/>
                        <a:gd name="connsiteY7" fmla="*/ 384048 h 694944"/>
                        <a:gd name="connsiteX8" fmla="*/ 195072 w 218124"/>
                        <a:gd name="connsiteY8" fmla="*/ 396240 h 694944"/>
                        <a:gd name="connsiteX9" fmla="*/ 158496 w 218124"/>
                        <a:gd name="connsiteY9" fmla="*/ 463296 h 694944"/>
                        <a:gd name="connsiteX10" fmla="*/ 97536 w 218124"/>
                        <a:gd name="connsiteY10" fmla="*/ 499872 h 694944"/>
                        <a:gd name="connsiteX11" fmla="*/ 79248 w 218124"/>
                        <a:gd name="connsiteY11" fmla="*/ 512064 h 694944"/>
                        <a:gd name="connsiteX12" fmla="*/ 54864 w 218124"/>
                        <a:gd name="connsiteY12" fmla="*/ 518160 h 694944"/>
                        <a:gd name="connsiteX13" fmla="*/ 30480 w 218124"/>
                        <a:gd name="connsiteY13" fmla="*/ 530352 h 694944"/>
                        <a:gd name="connsiteX14" fmla="*/ 97536 w 218124"/>
                        <a:gd name="connsiteY14" fmla="*/ 560832 h 694944"/>
                        <a:gd name="connsiteX15" fmla="*/ 134112 w 218124"/>
                        <a:gd name="connsiteY15" fmla="*/ 566928 h 694944"/>
                        <a:gd name="connsiteX16" fmla="*/ 140208 w 218124"/>
                        <a:gd name="connsiteY16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95072 w 218124"/>
                        <a:gd name="connsiteY7" fmla="*/ 396240 h 694944"/>
                        <a:gd name="connsiteX8" fmla="*/ 158496 w 218124"/>
                        <a:gd name="connsiteY8" fmla="*/ 463296 h 694944"/>
                        <a:gd name="connsiteX9" fmla="*/ 97536 w 218124"/>
                        <a:gd name="connsiteY9" fmla="*/ 499872 h 694944"/>
                        <a:gd name="connsiteX10" fmla="*/ 79248 w 218124"/>
                        <a:gd name="connsiteY10" fmla="*/ 512064 h 694944"/>
                        <a:gd name="connsiteX11" fmla="*/ 54864 w 218124"/>
                        <a:gd name="connsiteY11" fmla="*/ 518160 h 694944"/>
                        <a:gd name="connsiteX12" fmla="*/ 30480 w 218124"/>
                        <a:gd name="connsiteY12" fmla="*/ 530352 h 694944"/>
                        <a:gd name="connsiteX13" fmla="*/ 97536 w 218124"/>
                        <a:gd name="connsiteY13" fmla="*/ 560832 h 694944"/>
                        <a:gd name="connsiteX14" fmla="*/ 134112 w 218124"/>
                        <a:gd name="connsiteY14" fmla="*/ 566928 h 694944"/>
                        <a:gd name="connsiteX15" fmla="*/ 140208 w 218124"/>
                        <a:gd name="connsiteY15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95072 w 218124"/>
                        <a:gd name="connsiteY7" fmla="*/ 396240 h 694944"/>
                        <a:gd name="connsiteX8" fmla="*/ 158496 w 218124"/>
                        <a:gd name="connsiteY8" fmla="*/ 463296 h 694944"/>
                        <a:gd name="connsiteX9" fmla="*/ 97536 w 218124"/>
                        <a:gd name="connsiteY9" fmla="*/ 499872 h 694944"/>
                        <a:gd name="connsiteX10" fmla="*/ 54864 w 218124"/>
                        <a:gd name="connsiteY10" fmla="*/ 518160 h 694944"/>
                        <a:gd name="connsiteX11" fmla="*/ 30480 w 218124"/>
                        <a:gd name="connsiteY11" fmla="*/ 530352 h 694944"/>
                        <a:gd name="connsiteX12" fmla="*/ 97536 w 218124"/>
                        <a:gd name="connsiteY12" fmla="*/ 560832 h 694944"/>
                        <a:gd name="connsiteX13" fmla="*/ 134112 w 218124"/>
                        <a:gd name="connsiteY13" fmla="*/ 566928 h 694944"/>
                        <a:gd name="connsiteX14" fmla="*/ 140208 w 218124"/>
                        <a:gd name="connsiteY14" fmla="*/ 694944 h 694944"/>
                        <a:gd name="connsiteX0" fmla="*/ 42672 w 207274"/>
                        <a:gd name="connsiteY0" fmla="*/ 0 h 694944"/>
                        <a:gd name="connsiteX1" fmla="*/ 134112 w 207274"/>
                        <a:gd name="connsiteY1" fmla="*/ 54864 h 694944"/>
                        <a:gd name="connsiteX2" fmla="*/ 176784 w 207274"/>
                        <a:gd name="connsiteY2" fmla="*/ 91440 h 694944"/>
                        <a:gd name="connsiteX3" fmla="*/ 0 w 207274"/>
                        <a:gd name="connsiteY3" fmla="*/ 164592 h 694944"/>
                        <a:gd name="connsiteX4" fmla="*/ 195072 w 207274"/>
                        <a:gd name="connsiteY4" fmla="*/ 231648 h 694944"/>
                        <a:gd name="connsiteX5" fmla="*/ 128016 w 207274"/>
                        <a:gd name="connsiteY5" fmla="*/ 298704 h 694944"/>
                        <a:gd name="connsiteX6" fmla="*/ 36576 w 207274"/>
                        <a:gd name="connsiteY6" fmla="*/ 335280 h 694944"/>
                        <a:gd name="connsiteX7" fmla="*/ 195072 w 207274"/>
                        <a:gd name="connsiteY7" fmla="*/ 396240 h 694944"/>
                        <a:gd name="connsiteX8" fmla="*/ 158496 w 207274"/>
                        <a:gd name="connsiteY8" fmla="*/ 463296 h 694944"/>
                        <a:gd name="connsiteX9" fmla="*/ 104970 w 207274"/>
                        <a:gd name="connsiteY9" fmla="*/ 511023 h 694944"/>
                        <a:gd name="connsiteX10" fmla="*/ 54864 w 207274"/>
                        <a:gd name="connsiteY10" fmla="*/ 518160 h 694944"/>
                        <a:gd name="connsiteX11" fmla="*/ 30480 w 207274"/>
                        <a:gd name="connsiteY11" fmla="*/ 530352 h 694944"/>
                        <a:gd name="connsiteX12" fmla="*/ 97536 w 207274"/>
                        <a:gd name="connsiteY12" fmla="*/ 560832 h 694944"/>
                        <a:gd name="connsiteX13" fmla="*/ 134112 w 207274"/>
                        <a:gd name="connsiteY13" fmla="*/ 566928 h 694944"/>
                        <a:gd name="connsiteX14" fmla="*/ 140208 w 207274"/>
                        <a:gd name="connsiteY14" fmla="*/ 694944 h 694944"/>
                        <a:gd name="connsiteX0" fmla="*/ 42672 w 208403"/>
                        <a:gd name="connsiteY0" fmla="*/ 0 h 694944"/>
                        <a:gd name="connsiteX1" fmla="*/ 134112 w 208403"/>
                        <a:gd name="connsiteY1" fmla="*/ 54864 h 694944"/>
                        <a:gd name="connsiteX2" fmla="*/ 176784 w 208403"/>
                        <a:gd name="connsiteY2" fmla="*/ 91440 h 694944"/>
                        <a:gd name="connsiteX3" fmla="*/ 0 w 208403"/>
                        <a:gd name="connsiteY3" fmla="*/ 164592 h 694944"/>
                        <a:gd name="connsiteX4" fmla="*/ 195072 w 208403"/>
                        <a:gd name="connsiteY4" fmla="*/ 231648 h 694944"/>
                        <a:gd name="connsiteX5" fmla="*/ 128016 w 208403"/>
                        <a:gd name="connsiteY5" fmla="*/ 298704 h 694944"/>
                        <a:gd name="connsiteX6" fmla="*/ 36576 w 208403"/>
                        <a:gd name="connsiteY6" fmla="*/ 335280 h 694944"/>
                        <a:gd name="connsiteX7" fmla="*/ 195072 w 208403"/>
                        <a:gd name="connsiteY7" fmla="*/ 396240 h 694944"/>
                        <a:gd name="connsiteX8" fmla="*/ 158496 w 208403"/>
                        <a:gd name="connsiteY8" fmla="*/ 463296 h 694944"/>
                        <a:gd name="connsiteX9" fmla="*/ 54864 w 208403"/>
                        <a:gd name="connsiteY9" fmla="*/ 518160 h 694944"/>
                        <a:gd name="connsiteX10" fmla="*/ 30480 w 208403"/>
                        <a:gd name="connsiteY10" fmla="*/ 530352 h 694944"/>
                        <a:gd name="connsiteX11" fmla="*/ 97536 w 208403"/>
                        <a:gd name="connsiteY11" fmla="*/ 560832 h 694944"/>
                        <a:gd name="connsiteX12" fmla="*/ 134112 w 208403"/>
                        <a:gd name="connsiteY12" fmla="*/ 566928 h 694944"/>
                        <a:gd name="connsiteX13" fmla="*/ 140208 w 208403"/>
                        <a:gd name="connsiteY13" fmla="*/ 694944 h 694944"/>
                        <a:gd name="connsiteX0" fmla="*/ 42672 w 209015"/>
                        <a:gd name="connsiteY0" fmla="*/ 0 h 694944"/>
                        <a:gd name="connsiteX1" fmla="*/ 134112 w 209015"/>
                        <a:gd name="connsiteY1" fmla="*/ 54864 h 694944"/>
                        <a:gd name="connsiteX2" fmla="*/ 176784 w 209015"/>
                        <a:gd name="connsiteY2" fmla="*/ 91440 h 694944"/>
                        <a:gd name="connsiteX3" fmla="*/ 0 w 209015"/>
                        <a:gd name="connsiteY3" fmla="*/ 164592 h 694944"/>
                        <a:gd name="connsiteX4" fmla="*/ 195072 w 209015"/>
                        <a:gd name="connsiteY4" fmla="*/ 231648 h 694944"/>
                        <a:gd name="connsiteX5" fmla="*/ 128016 w 209015"/>
                        <a:gd name="connsiteY5" fmla="*/ 298704 h 694944"/>
                        <a:gd name="connsiteX6" fmla="*/ 36576 w 209015"/>
                        <a:gd name="connsiteY6" fmla="*/ 335280 h 694944"/>
                        <a:gd name="connsiteX7" fmla="*/ 195072 w 209015"/>
                        <a:gd name="connsiteY7" fmla="*/ 396240 h 694944"/>
                        <a:gd name="connsiteX8" fmla="*/ 158496 w 209015"/>
                        <a:gd name="connsiteY8" fmla="*/ 463296 h 694944"/>
                        <a:gd name="connsiteX9" fmla="*/ 30480 w 209015"/>
                        <a:gd name="connsiteY9" fmla="*/ 530352 h 694944"/>
                        <a:gd name="connsiteX10" fmla="*/ 97536 w 209015"/>
                        <a:gd name="connsiteY10" fmla="*/ 560832 h 694944"/>
                        <a:gd name="connsiteX11" fmla="*/ 134112 w 209015"/>
                        <a:gd name="connsiteY11" fmla="*/ 566928 h 694944"/>
                        <a:gd name="connsiteX12" fmla="*/ 140208 w 209015"/>
                        <a:gd name="connsiteY12" fmla="*/ 694944 h 694944"/>
                        <a:gd name="connsiteX0" fmla="*/ 42672 w 199461"/>
                        <a:gd name="connsiteY0" fmla="*/ 0 h 694944"/>
                        <a:gd name="connsiteX1" fmla="*/ 134112 w 199461"/>
                        <a:gd name="connsiteY1" fmla="*/ 54864 h 694944"/>
                        <a:gd name="connsiteX2" fmla="*/ 176784 w 199461"/>
                        <a:gd name="connsiteY2" fmla="*/ 91440 h 694944"/>
                        <a:gd name="connsiteX3" fmla="*/ 0 w 199461"/>
                        <a:gd name="connsiteY3" fmla="*/ 164592 h 694944"/>
                        <a:gd name="connsiteX4" fmla="*/ 195072 w 199461"/>
                        <a:gd name="connsiteY4" fmla="*/ 231648 h 694944"/>
                        <a:gd name="connsiteX5" fmla="*/ 128016 w 199461"/>
                        <a:gd name="connsiteY5" fmla="*/ 298704 h 694944"/>
                        <a:gd name="connsiteX6" fmla="*/ 36576 w 199461"/>
                        <a:gd name="connsiteY6" fmla="*/ 335280 h 694944"/>
                        <a:gd name="connsiteX7" fmla="*/ 195072 w 199461"/>
                        <a:gd name="connsiteY7" fmla="*/ 396240 h 694944"/>
                        <a:gd name="connsiteX8" fmla="*/ 30480 w 199461"/>
                        <a:gd name="connsiteY8" fmla="*/ 530352 h 694944"/>
                        <a:gd name="connsiteX9" fmla="*/ 97536 w 199461"/>
                        <a:gd name="connsiteY9" fmla="*/ 560832 h 694944"/>
                        <a:gd name="connsiteX10" fmla="*/ 134112 w 199461"/>
                        <a:gd name="connsiteY10" fmla="*/ 566928 h 694944"/>
                        <a:gd name="connsiteX11" fmla="*/ 140208 w 199461"/>
                        <a:gd name="connsiteY11" fmla="*/ 694944 h 694944"/>
                        <a:gd name="connsiteX0" fmla="*/ 42672 w 195237"/>
                        <a:gd name="connsiteY0" fmla="*/ 0 h 694944"/>
                        <a:gd name="connsiteX1" fmla="*/ 134112 w 195237"/>
                        <a:gd name="connsiteY1" fmla="*/ 54864 h 694944"/>
                        <a:gd name="connsiteX2" fmla="*/ 176784 w 195237"/>
                        <a:gd name="connsiteY2" fmla="*/ 91440 h 694944"/>
                        <a:gd name="connsiteX3" fmla="*/ 0 w 195237"/>
                        <a:gd name="connsiteY3" fmla="*/ 164592 h 694944"/>
                        <a:gd name="connsiteX4" fmla="*/ 195072 w 195237"/>
                        <a:gd name="connsiteY4" fmla="*/ 231648 h 694944"/>
                        <a:gd name="connsiteX5" fmla="*/ 36576 w 195237"/>
                        <a:gd name="connsiteY5" fmla="*/ 335280 h 694944"/>
                        <a:gd name="connsiteX6" fmla="*/ 195072 w 195237"/>
                        <a:gd name="connsiteY6" fmla="*/ 396240 h 694944"/>
                        <a:gd name="connsiteX7" fmla="*/ 30480 w 195237"/>
                        <a:gd name="connsiteY7" fmla="*/ 530352 h 694944"/>
                        <a:gd name="connsiteX8" fmla="*/ 97536 w 195237"/>
                        <a:gd name="connsiteY8" fmla="*/ 560832 h 694944"/>
                        <a:gd name="connsiteX9" fmla="*/ 134112 w 195237"/>
                        <a:gd name="connsiteY9" fmla="*/ 566928 h 694944"/>
                        <a:gd name="connsiteX10" fmla="*/ 140208 w 195237"/>
                        <a:gd name="connsiteY10" fmla="*/ 694944 h 694944"/>
                        <a:gd name="connsiteX0" fmla="*/ 42672 w 195237"/>
                        <a:gd name="connsiteY0" fmla="*/ 0 h 694944"/>
                        <a:gd name="connsiteX1" fmla="*/ 176784 w 195237"/>
                        <a:gd name="connsiteY1" fmla="*/ 91440 h 694944"/>
                        <a:gd name="connsiteX2" fmla="*/ 0 w 195237"/>
                        <a:gd name="connsiteY2" fmla="*/ 164592 h 694944"/>
                        <a:gd name="connsiteX3" fmla="*/ 195072 w 195237"/>
                        <a:gd name="connsiteY3" fmla="*/ 231648 h 694944"/>
                        <a:gd name="connsiteX4" fmla="*/ 36576 w 195237"/>
                        <a:gd name="connsiteY4" fmla="*/ 335280 h 694944"/>
                        <a:gd name="connsiteX5" fmla="*/ 195072 w 195237"/>
                        <a:gd name="connsiteY5" fmla="*/ 396240 h 694944"/>
                        <a:gd name="connsiteX6" fmla="*/ 30480 w 195237"/>
                        <a:gd name="connsiteY6" fmla="*/ 530352 h 694944"/>
                        <a:gd name="connsiteX7" fmla="*/ 97536 w 195237"/>
                        <a:gd name="connsiteY7" fmla="*/ 560832 h 694944"/>
                        <a:gd name="connsiteX8" fmla="*/ 134112 w 195237"/>
                        <a:gd name="connsiteY8" fmla="*/ 566928 h 694944"/>
                        <a:gd name="connsiteX9" fmla="*/ 140208 w 195237"/>
                        <a:gd name="connsiteY9" fmla="*/ 694944 h 694944"/>
                        <a:gd name="connsiteX0" fmla="*/ 1784 w 195237"/>
                        <a:gd name="connsiteY0" fmla="*/ 0 h 665207"/>
                        <a:gd name="connsiteX1" fmla="*/ 176784 w 195237"/>
                        <a:gd name="connsiteY1" fmla="*/ 61703 h 665207"/>
                        <a:gd name="connsiteX2" fmla="*/ 0 w 195237"/>
                        <a:gd name="connsiteY2" fmla="*/ 134855 h 665207"/>
                        <a:gd name="connsiteX3" fmla="*/ 195072 w 195237"/>
                        <a:gd name="connsiteY3" fmla="*/ 201911 h 665207"/>
                        <a:gd name="connsiteX4" fmla="*/ 36576 w 195237"/>
                        <a:gd name="connsiteY4" fmla="*/ 305543 h 665207"/>
                        <a:gd name="connsiteX5" fmla="*/ 195072 w 195237"/>
                        <a:gd name="connsiteY5" fmla="*/ 366503 h 665207"/>
                        <a:gd name="connsiteX6" fmla="*/ 30480 w 195237"/>
                        <a:gd name="connsiteY6" fmla="*/ 500615 h 665207"/>
                        <a:gd name="connsiteX7" fmla="*/ 97536 w 195237"/>
                        <a:gd name="connsiteY7" fmla="*/ 531095 h 665207"/>
                        <a:gd name="connsiteX8" fmla="*/ 134112 w 195237"/>
                        <a:gd name="connsiteY8" fmla="*/ 537191 h 665207"/>
                        <a:gd name="connsiteX9" fmla="*/ 140208 w 195237"/>
                        <a:gd name="connsiteY9" fmla="*/ 665207 h 665207"/>
                        <a:gd name="connsiteX0" fmla="*/ 1822 w 195275"/>
                        <a:gd name="connsiteY0" fmla="*/ 0 h 665207"/>
                        <a:gd name="connsiteX1" fmla="*/ 176822 w 195275"/>
                        <a:gd name="connsiteY1" fmla="*/ 61703 h 665207"/>
                        <a:gd name="connsiteX2" fmla="*/ 38 w 195275"/>
                        <a:gd name="connsiteY2" fmla="*/ 134855 h 665207"/>
                        <a:gd name="connsiteX3" fmla="*/ 195110 w 195275"/>
                        <a:gd name="connsiteY3" fmla="*/ 201911 h 665207"/>
                        <a:gd name="connsiteX4" fmla="*/ 36614 w 195275"/>
                        <a:gd name="connsiteY4" fmla="*/ 305543 h 665207"/>
                        <a:gd name="connsiteX5" fmla="*/ 195110 w 195275"/>
                        <a:gd name="connsiteY5" fmla="*/ 366503 h 665207"/>
                        <a:gd name="connsiteX6" fmla="*/ 30518 w 195275"/>
                        <a:gd name="connsiteY6" fmla="*/ 500615 h 665207"/>
                        <a:gd name="connsiteX7" fmla="*/ 97574 w 195275"/>
                        <a:gd name="connsiteY7" fmla="*/ 531095 h 665207"/>
                        <a:gd name="connsiteX8" fmla="*/ 134150 w 195275"/>
                        <a:gd name="connsiteY8" fmla="*/ 537191 h 665207"/>
                        <a:gd name="connsiteX9" fmla="*/ 140246 w 195275"/>
                        <a:gd name="connsiteY9" fmla="*/ 665207 h 665207"/>
                        <a:gd name="connsiteX0" fmla="*/ 1822 w 195255"/>
                        <a:gd name="connsiteY0" fmla="*/ 0 h 665207"/>
                        <a:gd name="connsiteX1" fmla="*/ 176822 w 195255"/>
                        <a:gd name="connsiteY1" fmla="*/ 61703 h 665207"/>
                        <a:gd name="connsiteX2" fmla="*/ 38 w 195255"/>
                        <a:gd name="connsiteY2" fmla="*/ 134855 h 665207"/>
                        <a:gd name="connsiteX3" fmla="*/ 195110 w 195255"/>
                        <a:gd name="connsiteY3" fmla="*/ 201911 h 665207"/>
                        <a:gd name="connsiteX4" fmla="*/ 14311 w 195255"/>
                        <a:gd name="connsiteY4" fmla="*/ 283240 h 665207"/>
                        <a:gd name="connsiteX5" fmla="*/ 195110 w 195255"/>
                        <a:gd name="connsiteY5" fmla="*/ 366503 h 665207"/>
                        <a:gd name="connsiteX6" fmla="*/ 30518 w 195255"/>
                        <a:gd name="connsiteY6" fmla="*/ 500615 h 665207"/>
                        <a:gd name="connsiteX7" fmla="*/ 97574 w 195255"/>
                        <a:gd name="connsiteY7" fmla="*/ 531095 h 665207"/>
                        <a:gd name="connsiteX8" fmla="*/ 134150 w 195255"/>
                        <a:gd name="connsiteY8" fmla="*/ 537191 h 665207"/>
                        <a:gd name="connsiteX9" fmla="*/ 140246 w 195255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50061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50061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45601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45601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20993 w 195247"/>
                        <a:gd name="connsiteY6" fmla="*/ 43696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14643 w 195247"/>
                        <a:gd name="connsiteY6" fmla="*/ 41473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3760 w 197185"/>
                        <a:gd name="connsiteY0" fmla="*/ 0 h 665207"/>
                        <a:gd name="connsiteX1" fmla="*/ 178760 w 197185"/>
                        <a:gd name="connsiteY1" fmla="*/ 61703 h 665207"/>
                        <a:gd name="connsiteX2" fmla="*/ 1976 w 197185"/>
                        <a:gd name="connsiteY2" fmla="*/ 134855 h 665207"/>
                        <a:gd name="connsiteX3" fmla="*/ 197048 w 197185"/>
                        <a:gd name="connsiteY3" fmla="*/ 201911 h 665207"/>
                        <a:gd name="connsiteX4" fmla="*/ 16249 w 197185"/>
                        <a:gd name="connsiteY4" fmla="*/ 283240 h 665207"/>
                        <a:gd name="connsiteX5" fmla="*/ 197048 w 197185"/>
                        <a:gd name="connsiteY5" fmla="*/ 366503 h 665207"/>
                        <a:gd name="connsiteX6" fmla="*/ 706 w 197185"/>
                        <a:gd name="connsiteY6" fmla="*/ 430610 h 665207"/>
                        <a:gd name="connsiteX7" fmla="*/ 99512 w 197185"/>
                        <a:gd name="connsiteY7" fmla="*/ 531095 h 665207"/>
                        <a:gd name="connsiteX8" fmla="*/ 136088 w 197185"/>
                        <a:gd name="connsiteY8" fmla="*/ 537191 h 665207"/>
                        <a:gd name="connsiteX9" fmla="*/ 142184 w 197185"/>
                        <a:gd name="connsiteY9" fmla="*/ 665207 h 665207"/>
                        <a:gd name="connsiteX0" fmla="*/ 3760 w 197185"/>
                        <a:gd name="connsiteY0" fmla="*/ 0 h 665207"/>
                        <a:gd name="connsiteX1" fmla="*/ 178760 w 197185"/>
                        <a:gd name="connsiteY1" fmla="*/ 61703 h 665207"/>
                        <a:gd name="connsiteX2" fmla="*/ 1976 w 197185"/>
                        <a:gd name="connsiteY2" fmla="*/ 134855 h 665207"/>
                        <a:gd name="connsiteX3" fmla="*/ 197048 w 197185"/>
                        <a:gd name="connsiteY3" fmla="*/ 201911 h 665207"/>
                        <a:gd name="connsiteX4" fmla="*/ 16249 w 197185"/>
                        <a:gd name="connsiteY4" fmla="*/ 283240 h 665207"/>
                        <a:gd name="connsiteX5" fmla="*/ 197048 w 197185"/>
                        <a:gd name="connsiteY5" fmla="*/ 366503 h 665207"/>
                        <a:gd name="connsiteX6" fmla="*/ 706 w 197185"/>
                        <a:gd name="connsiteY6" fmla="*/ 430610 h 665207"/>
                        <a:gd name="connsiteX7" fmla="*/ 99512 w 197185"/>
                        <a:gd name="connsiteY7" fmla="*/ 531095 h 665207"/>
                        <a:gd name="connsiteX8" fmla="*/ 142184 w 197185"/>
                        <a:gd name="connsiteY8" fmla="*/ 665207 h 665207"/>
                        <a:gd name="connsiteX0" fmla="*/ 3760 w 197185"/>
                        <a:gd name="connsiteY0" fmla="*/ 0 h 668382"/>
                        <a:gd name="connsiteX1" fmla="*/ 178760 w 197185"/>
                        <a:gd name="connsiteY1" fmla="*/ 61703 h 668382"/>
                        <a:gd name="connsiteX2" fmla="*/ 1976 w 197185"/>
                        <a:gd name="connsiteY2" fmla="*/ 134855 h 668382"/>
                        <a:gd name="connsiteX3" fmla="*/ 197048 w 197185"/>
                        <a:gd name="connsiteY3" fmla="*/ 201911 h 668382"/>
                        <a:gd name="connsiteX4" fmla="*/ 16249 w 197185"/>
                        <a:gd name="connsiteY4" fmla="*/ 283240 h 668382"/>
                        <a:gd name="connsiteX5" fmla="*/ 197048 w 197185"/>
                        <a:gd name="connsiteY5" fmla="*/ 366503 h 668382"/>
                        <a:gd name="connsiteX6" fmla="*/ 706 w 197185"/>
                        <a:gd name="connsiteY6" fmla="*/ 430610 h 668382"/>
                        <a:gd name="connsiteX7" fmla="*/ 99512 w 197185"/>
                        <a:gd name="connsiteY7" fmla="*/ 531095 h 668382"/>
                        <a:gd name="connsiteX8" fmla="*/ 116784 w 197185"/>
                        <a:gd name="connsiteY8" fmla="*/ 668382 h 668382"/>
                        <a:gd name="connsiteX0" fmla="*/ 3760 w 197185"/>
                        <a:gd name="connsiteY0" fmla="*/ 0 h 668382"/>
                        <a:gd name="connsiteX1" fmla="*/ 178760 w 197185"/>
                        <a:gd name="connsiteY1" fmla="*/ 61703 h 668382"/>
                        <a:gd name="connsiteX2" fmla="*/ 1976 w 197185"/>
                        <a:gd name="connsiteY2" fmla="*/ 134855 h 668382"/>
                        <a:gd name="connsiteX3" fmla="*/ 197048 w 197185"/>
                        <a:gd name="connsiteY3" fmla="*/ 201911 h 668382"/>
                        <a:gd name="connsiteX4" fmla="*/ 16249 w 197185"/>
                        <a:gd name="connsiteY4" fmla="*/ 283240 h 668382"/>
                        <a:gd name="connsiteX5" fmla="*/ 197048 w 197185"/>
                        <a:gd name="connsiteY5" fmla="*/ 366503 h 668382"/>
                        <a:gd name="connsiteX6" fmla="*/ 706 w 197185"/>
                        <a:gd name="connsiteY6" fmla="*/ 430610 h 668382"/>
                        <a:gd name="connsiteX7" fmla="*/ 99512 w 197185"/>
                        <a:gd name="connsiteY7" fmla="*/ 531095 h 668382"/>
                        <a:gd name="connsiteX8" fmla="*/ 116784 w 197185"/>
                        <a:gd name="connsiteY8" fmla="*/ 668382 h 668382"/>
                        <a:gd name="connsiteX0" fmla="*/ 4457 w 197882"/>
                        <a:gd name="connsiteY0" fmla="*/ 0 h 668382"/>
                        <a:gd name="connsiteX1" fmla="*/ 179457 w 197882"/>
                        <a:gd name="connsiteY1" fmla="*/ 61703 h 668382"/>
                        <a:gd name="connsiteX2" fmla="*/ 2673 w 197882"/>
                        <a:gd name="connsiteY2" fmla="*/ 134855 h 668382"/>
                        <a:gd name="connsiteX3" fmla="*/ 197745 w 197882"/>
                        <a:gd name="connsiteY3" fmla="*/ 201911 h 668382"/>
                        <a:gd name="connsiteX4" fmla="*/ 16946 w 197882"/>
                        <a:gd name="connsiteY4" fmla="*/ 283240 h 668382"/>
                        <a:gd name="connsiteX5" fmla="*/ 197745 w 197882"/>
                        <a:gd name="connsiteY5" fmla="*/ 366503 h 668382"/>
                        <a:gd name="connsiteX6" fmla="*/ 1403 w 197882"/>
                        <a:gd name="connsiteY6" fmla="*/ 430610 h 668382"/>
                        <a:gd name="connsiteX7" fmla="*/ 100209 w 197882"/>
                        <a:gd name="connsiteY7" fmla="*/ 531095 h 668382"/>
                        <a:gd name="connsiteX8" fmla="*/ 117481 w 197882"/>
                        <a:gd name="connsiteY8" fmla="*/ 668382 h 668382"/>
                        <a:gd name="connsiteX0" fmla="*/ 4457 w 197882"/>
                        <a:gd name="connsiteY0" fmla="*/ 0 h 608057"/>
                        <a:gd name="connsiteX1" fmla="*/ 179457 w 197882"/>
                        <a:gd name="connsiteY1" fmla="*/ 61703 h 608057"/>
                        <a:gd name="connsiteX2" fmla="*/ 2673 w 197882"/>
                        <a:gd name="connsiteY2" fmla="*/ 134855 h 608057"/>
                        <a:gd name="connsiteX3" fmla="*/ 197745 w 197882"/>
                        <a:gd name="connsiteY3" fmla="*/ 201911 h 608057"/>
                        <a:gd name="connsiteX4" fmla="*/ 16946 w 197882"/>
                        <a:gd name="connsiteY4" fmla="*/ 283240 h 608057"/>
                        <a:gd name="connsiteX5" fmla="*/ 197745 w 197882"/>
                        <a:gd name="connsiteY5" fmla="*/ 366503 h 608057"/>
                        <a:gd name="connsiteX6" fmla="*/ 1403 w 197882"/>
                        <a:gd name="connsiteY6" fmla="*/ 430610 h 608057"/>
                        <a:gd name="connsiteX7" fmla="*/ 100209 w 197882"/>
                        <a:gd name="connsiteY7" fmla="*/ 531095 h 608057"/>
                        <a:gd name="connsiteX8" fmla="*/ 107956 w 197882"/>
                        <a:gd name="connsiteY8" fmla="*/ 608057 h 608057"/>
                        <a:gd name="connsiteX0" fmla="*/ 7616 w 201041"/>
                        <a:gd name="connsiteY0" fmla="*/ 0 h 608057"/>
                        <a:gd name="connsiteX1" fmla="*/ 182616 w 201041"/>
                        <a:gd name="connsiteY1" fmla="*/ 61703 h 608057"/>
                        <a:gd name="connsiteX2" fmla="*/ 5832 w 201041"/>
                        <a:gd name="connsiteY2" fmla="*/ 134855 h 608057"/>
                        <a:gd name="connsiteX3" fmla="*/ 200904 w 201041"/>
                        <a:gd name="connsiteY3" fmla="*/ 201911 h 608057"/>
                        <a:gd name="connsiteX4" fmla="*/ 20105 w 201041"/>
                        <a:gd name="connsiteY4" fmla="*/ 283240 h 608057"/>
                        <a:gd name="connsiteX5" fmla="*/ 200904 w 201041"/>
                        <a:gd name="connsiteY5" fmla="*/ 366503 h 608057"/>
                        <a:gd name="connsiteX6" fmla="*/ 1387 w 201041"/>
                        <a:gd name="connsiteY6" fmla="*/ 414735 h 608057"/>
                        <a:gd name="connsiteX7" fmla="*/ 103368 w 201041"/>
                        <a:gd name="connsiteY7" fmla="*/ 531095 h 608057"/>
                        <a:gd name="connsiteX8" fmla="*/ 111115 w 201041"/>
                        <a:gd name="connsiteY8" fmla="*/ 608057 h 608057"/>
                        <a:gd name="connsiteX0" fmla="*/ 7601 w 201016"/>
                        <a:gd name="connsiteY0" fmla="*/ 0 h 608057"/>
                        <a:gd name="connsiteX1" fmla="*/ 182601 w 201016"/>
                        <a:gd name="connsiteY1" fmla="*/ 61703 h 608057"/>
                        <a:gd name="connsiteX2" fmla="*/ 5817 w 201016"/>
                        <a:gd name="connsiteY2" fmla="*/ 134855 h 608057"/>
                        <a:gd name="connsiteX3" fmla="*/ 200889 w 201016"/>
                        <a:gd name="connsiteY3" fmla="*/ 201911 h 608057"/>
                        <a:gd name="connsiteX4" fmla="*/ 4215 w 201016"/>
                        <a:gd name="connsiteY4" fmla="*/ 267365 h 608057"/>
                        <a:gd name="connsiteX5" fmla="*/ 200889 w 201016"/>
                        <a:gd name="connsiteY5" fmla="*/ 366503 h 608057"/>
                        <a:gd name="connsiteX6" fmla="*/ 1372 w 201016"/>
                        <a:gd name="connsiteY6" fmla="*/ 414735 h 608057"/>
                        <a:gd name="connsiteX7" fmla="*/ 103353 w 201016"/>
                        <a:gd name="connsiteY7" fmla="*/ 531095 h 608057"/>
                        <a:gd name="connsiteX8" fmla="*/ 111100 w 201016"/>
                        <a:gd name="connsiteY8" fmla="*/ 608057 h 608057"/>
                        <a:gd name="connsiteX0" fmla="*/ 7601 w 201651"/>
                        <a:gd name="connsiteY0" fmla="*/ 0 h 608057"/>
                        <a:gd name="connsiteX1" fmla="*/ 201651 w 201651"/>
                        <a:gd name="connsiteY1" fmla="*/ 52178 h 608057"/>
                        <a:gd name="connsiteX2" fmla="*/ 5817 w 201651"/>
                        <a:gd name="connsiteY2" fmla="*/ 134855 h 608057"/>
                        <a:gd name="connsiteX3" fmla="*/ 200889 w 201651"/>
                        <a:gd name="connsiteY3" fmla="*/ 201911 h 608057"/>
                        <a:gd name="connsiteX4" fmla="*/ 4215 w 201651"/>
                        <a:gd name="connsiteY4" fmla="*/ 267365 h 608057"/>
                        <a:gd name="connsiteX5" fmla="*/ 200889 w 201651"/>
                        <a:gd name="connsiteY5" fmla="*/ 366503 h 608057"/>
                        <a:gd name="connsiteX6" fmla="*/ 1372 w 201651"/>
                        <a:gd name="connsiteY6" fmla="*/ 414735 h 608057"/>
                        <a:gd name="connsiteX7" fmla="*/ 103353 w 201651"/>
                        <a:gd name="connsiteY7" fmla="*/ 531095 h 608057"/>
                        <a:gd name="connsiteX8" fmla="*/ 111100 w 201651"/>
                        <a:gd name="connsiteY8" fmla="*/ 608057 h 608057"/>
                        <a:gd name="connsiteX0" fmla="*/ 3810 w 197860"/>
                        <a:gd name="connsiteY0" fmla="*/ 0 h 608057"/>
                        <a:gd name="connsiteX1" fmla="*/ 197860 w 197860"/>
                        <a:gd name="connsiteY1" fmla="*/ 52178 h 608057"/>
                        <a:gd name="connsiteX2" fmla="*/ 2026 w 197860"/>
                        <a:gd name="connsiteY2" fmla="*/ 134855 h 608057"/>
                        <a:gd name="connsiteX3" fmla="*/ 197098 w 197860"/>
                        <a:gd name="connsiteY3" fmla="*/ 201911 h 608057"/>
                        <a:gd name="connsiteX4" fmla="*/ 424 w 197860"/>
                        <a:gd name="connsiteY4" fmla="*/ 267365 h 608057"/>
                        <a:gd name="connsiteX5" fmla="*/ 197098 w 197860"/>
                        <a:gd name="connsiteY5" fmla="*/ 366503 h 608057"/>
                        <a:gd name="connsiteX6" fmla="*/ 7106 w 197860"/>
                        <a:gd name="connsiteY6" fmla="*/ 405210 h 608057"/>
                        <a:gd name="connsiteX7" fmla="*/ 99562 w 197860"/>
                        <a:gd name="connsiteY7" fmla="*/ 531095 h 608057"/>
                        <a:gd name="connsiteX8" fmla="*/ 107309 w 197860"/>
                        <a:gd name="connsiteY8" fmla="*/ 608057 h 608057"/>
                        <a:gd name="connsiteX0" fmla="*/ 3810 w 197860"/>
                        <a:gd name="connsiteY0" fmla="*/ 0 h 608057"/>
                        <a:gd name="connsiteX1" fmla="*/ 197860 w 197860"/>
                        <a:gd name="connsiteY1" fmla="*/ 52178 h 608057"/>
                        <a:gd name="connsiteX2" fmla="*/ 2026 w 197860"/>
                        <a:gd name="connsiteY2" fmla="*/ 134855 h 608057"/>
                        <a:gd name="connsiteX3" fmla="*/ 197098 w 197860"/>
                        <a:gd name="connsiteY3" fmla="*/ 201911 h 608057"/>
                        <a:gd name="connsiteX4" fmla="*/ 424 w 197860"/>
                        <a:gd name="connsiteY4" fmla="*/ 267365 h 608057"/>
                        <a:gd name="connsiteX5" fmla="*/ 197098 w 197860"/>
                        <a:gd name="connsiteY5" fmla="*/ 366503 h 608057"/>
                        <a:gd name="connsiteX6" fmla="*/ 7106 w 197860"/>
                        <a:gd name="connsiteY6" fmla="*/ 405210 h 608057"/>
                        <a:gd name="connsiteX7" fmla="*/ 96387 w 197860"/>
                        <a:gd name="connsiteY7" fmla="*/ 470770 h 608057"/>
                        <a:gd name="connsiteX8" fmla="*/ 107309 w 197860"/>
                        <a:gd name="connsiteY8" fmla="*/ 608057 h 608057"/>
                        <a:gd name="connsiteX0" fmla="*/ 3810 w 197860"/>
                        <a:gd name="connsiteY0" fmla="*/ 0 h 566782"/>
                        <a:gd name="connsiteX1" fmla="*/ 197860 w 197860"/>
                        <a:gd name="connsiteY1" fmla="*/ 52178 h 566782"/>
                        <a:gd name="connsiteX2" fmla="*/ 2026 w 197860"/>
                        <a:gd name="connsiteY2" fmla="*/ 134855 h 566782"/>
                        <a:gd name="connsiteX3" fmla="*/ 197098 w 197860"/>
                        <a:gd name="connsiteY3" fmla="*/ 201911 h 566782"/>
                        <a:gd name="connsiteX4" fmla="*/ 424 w 197860"/>
                        <a:gd name="connsiteY4" fmla="*/ 267365 h 566782"/>
                        <a:gd name="connsiteX5" fmla="*/ 197098 w 197860"/>
                        <a:gd name="connsiteY5" fmla="*/ 366503 h 566782"/>
                        <a:gd name="connsiteX6" fmla="*/ 7106 w 197860"/>
                        <a:gd name="connsiteY6" fmla="*/ 405210 h 566782"/>
                        <a:gd name="connsiteX7" fmla="*/ 96387 w 197860"/>
                        <a:gd name="connsiteY7" fmla="*/ 470770 h 566782"/>
                        <a:gd name="connsiteX8" fmla="*/ 107309 w 197860"/>
                        <a:gd name="connsiteY8" fmla="*/ 566782 h 566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7860" h="566782">
                          <a:moveTo>
                            <a:pt x="3810" y="0"/>
                          </a:moveTo>
                          <a:cubicBezTo>
                            <a:pt x="31750" y="19050"/>
                            <a:pt x="198157" y="29702"/>
                            <a:pt x="197860" y="52178"/>
                          </a:cubicBezTo>
                          <a:cubicBezTo>
                            <a:pt x="197563" y="74654"/>
                            <a:pt x="2153" y="109900"/>
                            <a:pt x="2026" y="134855"/>
                          </a:cubicBezTo>
                          <a:cubicBezTo>
                            <a:pt x="1899" y="159810"/>
                            <a:pt x="191002" y="173463"/>
                            <a:pt x="197098" y="201911"/>
                          </a:cubicBezTo>
                          <a:cubicBezTo>
                            <a:pt x="203194" y="230359"/>
                            <a:pt x="-10752" y="251109"/>
                            <a:pt x="424" y="267365"/>
                          </a:cubicBezTo>
                          <a:cubicBezTo>
                            <a:pt x="11600" y="283621"/>
                            <a:pt x="195984" y="343529"/>
                            <a:pt x="197098" y="366503"/>
                          </a:cubicBezTo>
                          <a:cubicBezTo>
                            <a:pt x="198212" y="389477"/>
                            <a:pt x="23891" y="387832"/>
                            <a:pt x="7106" y="405210"/>
                          </a:cubicBezTo>
                          <a:cubicBezTo>
                            <a:pt x="-9679" y="422588"/>
                            <a:pt x="79687" y="443841"/>
                            <a:pt x="96387" y="470770"/>
                          </a:cubicBezTo>
                          <a:cubicBezTo>
                            <a:pt x="113087" y="497699"/>
                            <a:pt x="98419" y="538842"/>
                            <a:pt x="107309" y="56678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prstDash val="lgDash"/>
                      <a:tailEnd type="triangle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8" name="Freeform 66"/>
                    <p:cNvSpPr/>
                    <p:nvPr/>
                  </p:nvSpPr>
                  <p:spPr>
                    <a:xfrm rot="2400000">
                      <a:off x="4937077" y="4735039"/>
                      <a:ext cx="215014" cy="944476"/>
                    </a:xfrm>
                    <a:custGeom>
                      <a:avLst/>
                      <a:gdLst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79248 w 218124"/>
                        <a:gd name="connsiteY8" fmla="*/ 152400 h 694944"/>
                        <a:gd name="connsiteX9" fmla="*/ 0 w 218124"/>
                        <a:gd name="connsiteY9" fmla="*/ 164592 h 694944"/>
                        <a:gd name="connsiteX10" fmla="*/ 30480 w 218124"/>
                        <a:gd name="connsiteY10" fmla="*/ 170688 h 694944"/>
                        <a:gd name="connsiteX11" fmla="*/ 115824 w 218124"/>
                        <a:gd name="connsiteY11" fmla="*/ 195072 h 694944"/>
                        <a:gd name="connsiteX12" fmla="*/ 195072 w 218124"/>
                        <a:gd name="connsiteY12" fmla="*/ 231648 h 694944"/>
                        <a:gd name="connsiteX13" fmla="*/ 170688 w 218124"/>
                        <a:gd name="connsiteY13" fmla="*/ 280416 h 694944"/>
                        <a:gd name="connsiteX14" fmla="*/ 128016 w 218124"/>
                        <a:gd name="connsiteY14" fmla="*/ 298704 h 694944"/>
                        <a:gd name="connsiteX15" fmla="*/ 79248 w 218124"/>
                        <a:gd name="connsiteY15" fmla="*/ 323088 h 694944"/>
                        <a:gd name="connsiteX16" fmla="*/ 54864 w 218124"/>
                        <a:gd name="connsiteY16" fmla="*/ 329184 h 694944"/>
                        <a:gd name="connsiteX17" fmla="*/ 36576 w 218124"/>
                        <a:gd name="connsiteY17" fmla="*/ 335280 h 694944"/>
                        <a:gd name="connsiteX18" fmla="*/ 97536 w 218124"/>
                        <a:gd name="connsiteY18" fmla="*/ 359664 h 694944"/>
                        <a:gd name="connsiteX19" fmla="*/ 146304 w 218124"/>
                        <a:gd name="connsiteY19" fmla="*/ 384048 h 694944"/>
                        <a:gd name="connsiteX20" fmla="*/ 195072 w 218124"/>
                        <a:gd name="connsiteY20" fmla="*/ 396240 h 694944"/>
                        <a:gd name="connsiteX21" fmla="*/ 158496 w 218124"/>
                        <a:gd name="connsiteY21" fmla="*/ 463296 h 694944"/>
                        <a:gd name="connsiteX22" fmla="*/ 97536 w 218124"/>
                        <a:gd name="connsiteY22" fmla="*/ 499872 h 694944"/>
                        <a:gd name="connsiteX23" fmla="*/ 79248 w 218124"/>
                        <a:gd name="connsiteY23" fmla="*/ 512064 h 694944"/>
                        <a:gd name="connsiteX24" fmla="*/ 54864 w 218124"/>
                        <a:gd name="connsiteY24" fmla="*/ 518160 h 694944"/>
                        <a:gd name="connsiteX25" fmla="*/ 30480 w 218124"/>
                        <a:gd name="connsiteY25" fmla="*/ 530352 h 694944"/>
                        <a:gd name="connsiteX26" fmla="*/ 97536 w 218124"/>
                        <a:gd name="connsiteY26" fmla="*/ 560832 h 694944"/>
                        <a:gd name="connsiteX27" fmla="*/ 134112 w 218124"/>
                        <a:gd name="connsiteY27" fmla="*/ 566928 h 694944"/>
                        <a:gd name="connsiteX28" fmla="*/ 140208 w 218124"/>
                        <a:gd name="connsiteY28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79248 w 218124"/>
                        <a:gd name="connsiteY8" fmla="*/ 152400 h 694944"/>
                        <a:gd name="connsiteX9" fmla="*/ 0 w 218124"/>
                        <a:gd name="connsiteY9" fmla="*/ 164592 h 694944"/>
                        <a:gd name="connsiteX10" fmla="*/ 30480 w 218124"/>
                        <a:gd name="connsiteY10" fmla="*/ 170688 h 694944"/>
                        <a:gd name="connsiteX11" fmla="*/ 115824 w 218124"/>
                        <a:gd name="connsiteY11" fmla="*/ 195072 h 694944"/>
                        <a:gd name="connsiteX12" fmla="*/ 195072 w 218124"/>
                        <a:gd name="connsiteY12" fmla="*/ 231648 h 694944"/>
                        <a:gd name="connsiteX13" fmla="*/ 128016 w 218124"/>
                        <a:gd name="connsiteY13" fmla="*/ 298704 h 694944"/>
                        <a:gd name="connsiteX14" fmla="*/ 79248 w 218124"/>
                        <a:gd name="connsiteY14" fmla="*/ 323088 h 694944"/>
                        <a:gd name="connsiteX15" fmla="*/ 54864 w 218124"/>
                        <a:gd name="connsiteY15" fmla="*/ 329184 h 694944"/>
                        <a:gd name="connsiteX16" fmla="*/ 36576 w 218124"/>
                        <a:gd name="connsiteY16" fmla="*/ 335280 h 694944"/>
                        <a:gd name="connsiteX17" fmla="*/ 97536 w 218124"/>
                        <a:gd name="connsiteY17" fmla="*/ 359664 h 694944"/>
                        <a:gd name="connsiteX18" fmla="*/ 146304 w 218124"/>
                        <a:gd name="connsiteY18" fmla="*/ 384048 h 694944"/>
                        <a:gd name="connsiteX19" fmla="*/ 195072 w 218124"/>
                        <a:gd name="connsiteY19" fmla="*/ 396240 h 694944"/>
                        <a:gd name="connsiteX20" fmla="*/ 158496 w 218124"/>
                        <a:gd name="connsiteY20" fmla="*/ 463296 h 694944"/>
                        <a:gd name="connsiteX21" fmla="*/ 97536 w 218124"/>
                        <a:gd name="connsiteY21" fmla="*/ 499872 h 694944"/>
                        <a:gd name="connsiteX22" fmla="*/ 79248 w 218124"/>
                        <a:gd name="connsiteY22" fmla="*/ 512064 h 694944"/>
                        <a:gd name="connsiteX23" fmla="*/ 54864 w 218124"/>
                        <a:gd name="connsiteY23" fmla="*/ 518160 h 694944"/>
                        <a:gd name="connsiteX24" fmla="*/ 30480 w 218124"/>
                        <a:gd name="connsiteY24" fmla="*/ 530352 h 694944"/>
                        <a:gd name="connsiteX25" fmla="*/ 97536 w 218124"/>
                        <a:gd name="connsiteY25" fmla="*/ 560832 h 694944"/>
                        <a:gd name="connsiteX26" fmla="*/ 134112 w 218124"/>
                        <a:gd name="connsiteY26" fmla="*/ 566928 h 694944"/>
                        <a:gd name="connsiteX27" fmla="*/ 140208 w 218124"/>
                        <a:gd name="connsiteY27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0 w 218124"/>
                        <a:gd name="connsiteY8" fmla="*/ 164592 h 694944"/>
                        <a:gd name="connsiteX9" fmla="*/ 30480 w 218124"/>
                        <a:gd name="connsiteY9" fmla="*/ 170688 h 694944"/>
                        <a:gd name="connsiteX10" fmla="*/ 115824 w 218124"/>
                        <a:gd name="connsiteY10" fmla="*/ 195072 h 694944"/>
                        <a:gd name="connsiteX11" fmla="*/ 195072 w 218124"/>
                        <a:gd name="connsiteY11" fmla="*/ 231648 h 694944"/>
                        <a:gd name="connsiteX12" fmla="*/ 128016 w 218124"/>
                        <a:gd name="connsiteY12" fmla="*/ 298704 h 694944"/>
                        <a:gd name="connsiteX13" fmla="*/ 79248 w 218124"/>
                        <a:gd name="connsiteY13" fmla="*/ 323088 h 694944"/>
                        <a:gd name="connsiteX14" fmla="*/ 54864 w 218124"/>
                        <a:gd name="connsiteY14" fmla="*/ 329184 h 694944"/>
                        <a:gd name="connsiteX15" fmla="*/ 36576 w 218124"/>
                        <a:gd name="connsiteY15" fmla="*/ 335280 h 694944"/>
                        <a:gd name="connsiteX16" fmla="*/ 97536 w 218124"/>
                        <a:gd name="connsiteY16" fmla="*/ 359664 h 694944"/>
                        <a:gd name="connsiteX17" fmla="*/ 146304 w 218124"/>
                        <a:gd name="connsiteY17" fmla="*/ 384048 h 694944"/>
                        <a:gd name="connsiteX18" fmla="*/ 195072 w 218124"/>
                        <a:gd name="connsiteY18" fmla="*/ 396240 h 694944"/>
                        <a:gd name="connsiteX19" fmla="*/ 158496 w 218124"/>
                        <a:gd name="connsiteY19" fmla="*/ 463296 h 694944"/>
                        <a:gd name="connsiteX20" fmla="*/ 97536 w 218124"/>
                        <a:gd name="connsiteY20" fmla="*/ 499872 h 694944"/>
                        <a:gd name="connsiteX21" fmla="*/ 79248 w 218124"/>
                        <a:gd name="connsiteY21" fmla="*/ 512064 h 694944"/>
                        <a:gd name="connsiteX22" fmla="*/ 54864 w 218124"/>
                        <a:gd name="connsiteY22" fmla="*/ 518160 h 694944"/>
                        <a:gd name="connsiteX23" fmla="*/ 30480 w 218124"/>
                        <a:gd name="connsiteY23" fmla="*/ 530352 h 694944"/>
                        <a:gd name="connsiteX24" fmla="*/ 97536 w 218124"/>
                        <a:gd name="connsiteY24" fmla="*/ 560832 h 694944"/>
                        <a:gd name="connsiteX25" fmla="*/ 134112 w 218124"/>
                        <a:gd name="connsiteY25" fmla="*/ 566928 h 694944"/>
                        <a:gd name="connsiteX26" fmla="*/ 140208 w 218124"/>
                        <a:gd name="connsiteY26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34112 w 218124"/>
                        <a:gd name="connsiteY3" fmla="*/ 54864 h 694944"/>
                        <a:gd name="connsiteX4" fmla="*/ 176784 w 218124"/>
                        <a:gd name="connsiteY4" fmla="*/ 91440 h 694944"/>
                        <a:gd name="connsiteX5" fmla="*/ 152400 w 218124"/>
                        <a:gd name="connsiteY5" fmla="*/ 121920 h 694944"/>
                        <a:gd name="connsiteX6" fmla="*/ 97536 w 218124"/>
                        <a:gd name="connsiteY6" fmla="*/ 140208 h 694944"/>
                        <a:gd name="connsiteX7" fmla="*/ 0 w 218124"/>
                        <a:gd name="connsiteY7" fmla="*/ 164592 h 694944"/>
                        <a:gd name="connsiteX8" fmla="*/ 30480 w 218124"/>
                        <a:gd name="connsiteY8" fmla="*/ 170688 h 694944"/>
                        <a:gd name="connsiteX9" fmla="*/ 115824 w 218124"/>
                        <a:gd name="connsiteY9" fmla="*/ 195072 h 694944"/>
                        <a:gd name="connsiteX10" fmla="*/ 195072 w 218124"/>
                        <a:gd name="connsiteY10" fmla="*/ 231648 h 694944"/>
                        <a:gd name="connsiteX11" fmla="*/ 128016 w 218124"/>
                        <a:gd name="connsiteY11" fmla="*/ 298704 h 694944"/>
                        <a:gd name="connsiteX12" fmla="*/ 79248 w 218124"/>
                        <a:gd name="connsiteY12" fmla="*/ 323088 h 694944"/>
                        <a:gd name="connsiteX13" fmla="*/ 54864 w 218124"/>
                        <a:gd name="connsiteY13" fmla="*/ 329184 h 694944"/>
                        <a:gd name="connsiteX14" fmla="*/ 36576 w 218124"/>
                        <a:gd name="connsiteY14" fmla="*/ 335280 h 694944"/>
                        <a:gd name="connsiteX15" fmla="*/ 97536 w 218124"/>
                        <a:gd name="connsiteY15" fmla="*/ 359664 h 694944"/>
                        <a:gd name="connsiteX16" fmla="*/ 146304 w 218124"/>
                        <a:gd name="connsiteY16" fmla="*/ 384048 h 694944"/>
                        <a:gd name="connsiteX17" fmla="*/ 195072 w 218124"/>
                        <a:gd name="connsiteY17" fmla="*/ 396240 h 694944"/>
                        <a:gd name="connsiteX18" fmla="*/ 158496 w 218124"/>
                        <a:gd name="connsiteY18" fmla="*/ 463296 h 694944"/>
                        <a:gd name="connsiteX19" fmla="*/ 97536 w 218124"/>
                        <a:gd name="connsiteY19" fmla="*/ 499872 h 694944"/>
                        <a:gd name="connsiteX20" fmla="*/ 79248 w 218124"/>
                        <a:gd name="connsiteY20" fmla="*/ 512064 h 694944"/>
                        <a:gd name="connsiteX21" fmla="*/ 54864 w 218124"/>
                        <a:gd name="connsiteY21" fmla="*/ 518160 h 694944"/>
                        <a:gd name="connsiteX22" fmla="*/ 30480 w 218124"/>
                        <a:gd name="connsiteY22" fmla="*/ 530352 h 694944"/>
                        <a:gd name="connsiteX23" fmla="*/ 97536 w 218124"/>
                        <a:gd name="connsiteY23" fmla="*/ 560832 h 694944"/>
                        <a:gd name="connsiteX24" fmla="*/ 134112 w 218124"/>
                        <a:gd name="connsiteY24" fmla="*/ 566928 h 694944"/>
                        <a:gd name="connsiteX25" fmla="*/ 140208 w 218124"/>
                        <a:gd name="connsiteY25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134112 w 218124"/>
                        <a:gd name="connsiteY2" fmla="*/ 54864 h 694944"/>
                        <a:gd name="connsiteX3" fmla="*/ 176784 w 218124"/>
                        <a:gd name="connsiteY3" fmla="*/ 91440 h 694944"/>
                        <a:gd name="connsiteX4" fmla="*/ 152400 w 218124"/>
                        <a:gd name="connsiteY4" fmla="*/ 121920 h 694944"/>
                        <a:gd name="connsiteX5" fmla="*/ 97536 w 218124"/>
                        <a:gd name="connsiteY5" fmla="*/ 140208 h 694944"/>
                        <a:gd name="connsiteX6" fmla="*/ 0 w 218124"/>
                        <a:gd name="connsiteY6" fmla="*/ 164592 h 694944"/>
                        <a:gd name="connsiteX7" fmla="*/ 30480 w 218124"/>
                        <a:gd name="connsiteY7" fmla="*/ 170688 h 694944"/>
                        <a:gd name="connsiteX8" fmla="*/ 115824 w 218124"/>
                        <a:gd name="connsiteY8" fmla="*/ 195072 h 694944"/>
                        <a:gd name="connsiteX9" fmla="*/ 195072 w 218124"/>
                        <a:gd name="connsiteY9" fmla="*/ 231648 h 694944"/>
                        <a:gd name="connsiteX10" fmla="*/ 128016 w 218124"/>
                        <a:gd name="connsiteY10" fmla="*/ 298704 h 694944"/>
                        <a:gd name="connsiteX11" fmla="*/ 79248 w 218124"/>
                        <a:gd name="connsiteY11" fmla="*/ 323088 h 694944"/>
                        <a:gd name="connsiteX12" fmla="*/ 54864 w 218124"/>
                        <a:gd name="connsiteY12" fmla="*/ 329184 h 694944"/>
                        <a:gd name="connsiteX13" fmla="*/ 36576 w 218124"/>
                        <a:gd name="connsiteY13" fmla="*/ 335280 h 694944"/>
                        <a:gd name="connsiteX14" fmla="*/ 97536 w 218124"/>
                        <a:gd name="connsiteY14" fmla="*/ 359664 h 694944"/>
                        <a:gd name="connsiteX15" fmla="*/ 146304 w 218124"/>
                        <a:gd name="connsiteY15" fmla="*/ 384048 h 694944"/>
                        <a:gd name="connsiteX16" fmla="*/ 195072 w 218124"/>
                        <a:gd name="connsiteY16" fmla="*/ 396240 h 694944"/>
                        <a:gd name="connsiteX17" fmla="*/ 158496 w 218124"/>
                        <a:gd name="connsiteY17" fmla="*/ 463296 h 694944"/>
                        <a:gd name="connsiteX18" fmla="*/ 97536 w 218124"/>
                        <a:gd name="connsiteY18" fmla="*/ 499872 h 694944"/>
                        <a:gd name="connsiteX19" fmla="*/ 79248 w 218124"/>
                        <a:gd name="connsiteY19" fmla="*/ 512064 h 694944"/>
                        <a:gd name="connsiteX20" fmla="*/ 54864 w 218124"/>
                        <a:gd name="connsiteY20" fmla="*/ 518160 h 694944"/>
                        <a:gd name="connsiteX21" fmla="*/ 30480 w 218124"/>
                        <a:gd name="connsiteY21" fmla="*/ 530352 h 694944"/>
                        <a:gd name="connsiteX22" fmla="*/ 97536 w 218124"/>
                        <a:gd name="connsiteY22" fmla="*/ 560832 h 694944"/>
                        <a:gd name="connsiteX23" fmla="*/ 134112 w 218124"/>
                        <a:gd name="connsiteY23" fmla="*/ 566928 h 694944"/>
                        <a:gd name="connsiteX24" fmla="*/ 140208 w 218124"/>
                        <a:gd name="connsiteY24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134112 w 218124"/>
                        <a:gd name="connsiteY2" fmla="*/ 54864 h 694944"/>
                        <a:gd name="connsiteX3" fmla="*/ 176784 w 218124"/>
                        <a:gd name="connsiteY3" fmla="*/ 91440 h 694944"/>
                        <a:gd name="connsiteX4" fmla="*/ 97536 w 218124"/>
                        <a:gd name="connsiteY4" fmla="*/ 140208 h 694944"/>
                        <a:gd name="connsiteX5" fmla="*/ 0 w 218124"/>
                        <a:gd name="connsiteY5" fmla="*/ 164592 h 694944"/>
                        <a:gd name="connsiteX6" fmla="*/ 30480 w 218124"/>
                        <a:gd name="connsiteY6" fmla="*/ 170688 h 694944"/>
                        <a:gd name="connsiteX7" fmla="*/ 115824 w 218124"/>
                        <a:gd name="connsiteY7" fmla="*/ 195072 h 694944"/>
                        <a:gd name="connsiteX8" fmla="*/ 195072 w 218124"/>
                        <a:gd name="connsiteY8" fmla="*/ 231648 h 694944"/>
                        <a:gd name="connsiteX9" fmla="*/ 128016 w 218124"/>
                        <a:gd name="connsiteY9" fmla="*/ 298704 h 694944"/>
                        <a:gd name="connsiteX10" fmla="*/ 79248 w 218124"/>
                        <a:gd name="connsiteY10" fmla="*/ 323088 h 694944"/>
                        <a:gd name="connsiteX11" fmla="*/ 54864 w 218124"/>
                        <a:gd name="connsiteY11" fmla="*/ 329184 h 694944"/>
                        <a:gd name="connsiteX12" fmla="*/ 36576 w 218124"/>
                        <a:gd name="connsiteY12" fmla="*/ 335280 h 694944"/>
                        <a:gd name="connsiteX13" fmla="*/ 97536 w 218124"/>
                        <a:gd name="connsiteY13" fmla="*/ 359664 h 694944"/>
                        <a:gd name="connsiteX14" fmla="*/ 146304 w 218124"/>
                        <a:gd name="connsiteY14" fmla="*/ 384048 h 694944"/>
                        <a:gd name="connsiteX15" fmla="*/ 195072 w 218124"/>
                        <a:gd name="connsiteY15" fmla="*/ 396240 h 694944"/>
                        <a:gd name="connsiteX16" fmla="*/ 158496 w 218124"/>
                        <a:gd name="connsiteY16" fmla="*/ 463296 h 694944"/>
                        <a:gd name="connsiteX17" fmla="*/ 97536 w 218124"/>
                        <a:gd name="connsiteY17" fmla="*/ 499872 h 694944"/>
                        <a:gd name="connsiteX18" fmla="*/ 79248 w 218124"/>
                        <a:gd name="connsiteY18" fmla="*/ 512064 h 694944"/>
                        <a:gd name="connsiteX19" fmla="*/ 54864 w 218124"/>
                        <a:gd name="connsiteY19" fmla="*/ 518160 h 694944"/>
                        <a:gd name="connsiteX20" fmla="*/ 30480 w 218124"/>
                        <a:gd name="connsiteY20" fmla="*/ 530352 h 694944"/>
                        <a:gd name="connsiteX21" fmla="*/ 97536 w 218124"/>
                        <a:gd name="connsiteY21" fmla="*/ 560832 h 694944"/>
                        <a:gd name="connsiteX22" fmla="*/ 134112 w 218124"/>
                        <a:gd name="connsiteY22" fmla="*/ 566928 h 694944"/>
                        <a:gd name="connsiteX23" fmla="*/ 140208 w 218124"/>
                        <a:gd name="connsiteY23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97536 w 218124"/>
                        <a:gd name="connsiteY3" fmla="*/ 140208 h 694944"/>
                        <a:gd name="connsiteX4" fmla="*/ 0 w 218124"/>
                        <a:gd name="connsiteY4" fmla="*/ 164592 h 694944"/>
                        <a:gd name="connsiteX5" fmla="*/ 30480 w 218124"/>
                        <a:gd name="connsiteY5" fmla="*/ 170688 h 694944"/>
                        <a:gd name="connsiteX6" fmla="*/ 115824 w 218124"/>
                        <a:gd name="connsiteY6" fmla="*/ 195072 h 694944"/>
                        <a:gd name="connsiteX7" fmla="*/ 195072 w 218124"/>
                        <a:gd name="connsiteY7" fmla="*/ 231648 h 694944"/>
                        <a:gd name="connsiteX8" fmla="*/ 128016 w 218124"/>
                        <a:gd name="connsiteY8" fmla="*/ 298704 h 694944"/>
                        <a:gd name="connsiteX9" fmla="*/ 79248 w 218124"/>
                        <a:gd name="connsiteY9" fmla="*/ 323088 h 694944"/>
                        <a:gd name="connsiteX10" fmla="*/ 54864 w 218124"/>
                        <a:gd name="connsiteY10" fmla="*/ 329184 h 694944"/>
                        <a:gd name="connsiteX11" fmla="*/ 36576 w 218124"/>
                        <a:gd name="connsiteY11" fmla="*/ 335280 h 694944"/>
                        <a:gd name="connsiteX12" fmla="*/ 97536 w 218124"/>
                        <a:gd name="connsiteY12" fmla="*/ 359664 h 694944"/>
                        <a:gd name="connsiteX13" fmla="*/ 146304 w 218124"/>
                        <a:gd name="connsiteY13" fmla="*/ 384048 h 694944"/>
                        <a:gd name="connsiteX14" fmla="*/ 195072 w 218124"/>
                        <a:gd name="connsiteY14" fmla="*/ 396240 h 694944"/>
                        <a:gd name="connsiteX15" fmla="*/ 158496 w 218124"/>
                        <a:gd name="connsiteY15" fmla="*/ 463296 h 694944"/>
                        <a:gd name="connsiteX16" fmla="*/ 97536 w 218124"/>
                        <a:gd name="connsiteY16" fmla="*/ 499872 h 694944"/>
                        <a:gd name="connsiteX17" fmla="*/ 79248 w 218124"/>
                        <a:gd name="connsiteY17" fmla="*/ 512064 h 694944"/>
                        <a:gd name="connsiteX18" fmla="*/ 54864 w 218124"/>
                        <a:gd name="connsiteY18" fmla="*/ 518160 h 694944"/>
                        <a:gd name="connsiteX19" fmla="*/ 30480 w 218124"/>
                        <a:gd name="connsiteY19" fmla="*/ 530352 h 694944"/>
                        <a:gd name="connsiteX20" fmla="*/ 97536 w 218124"/>
                        <a:gd name="connsiteY20" fmla="*/ 560832 h 694944"/>
                        <a:gd name="connsiteX21" fmla="*/ 134112 w 218124"/>
                        <a:gd name="connsiteY21" fmla="*/ 566928 h 694944"/>
                        <a:gd name="connsiteX22" fmla="*/ 140208 w 218124"/>
                        <a:gd name="connsiteY22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97536 w 218124"/>
                        <a:gd name="connsiteY3" fmla="*/ 140208 h 694944"/>
                        <a:gd name="connsiteX4" fmla="*/ 0 w 218124"/>
                        <a:gd name="connsiteY4" fmla="*/ 164592 h 694944"/>
                        <a:gd name="connsiteX5" fmla="*/ 30480 w 218124"/>
                        <a:gd name="connsiteY5" fmla="*/ 170688 h 694944"/>
                        <a:gd name="connsiteX6" fmla="*/ 115824 w 218124"/>
                        <a:gd name="connsiteY6" fmla="*/ 195072 h 694944"/>
                        <a:gd name="connsiteX7" fmla="*/ 195072 w 218124"/>
                        <a:gd name="connsiteY7" fmla="*/ 231648 h 694944"/>
                        <a:gd name="connsiteX8" fmla="*/ 128016 w 218124"/>
                        <a:gd name="connsiteY8" fmla="*/ 298704 h 694944"/>
                        <a:gd name="connsiteX9" fmla="*/ 79248 w 218124"/>
                        <a:gd name="connsiteY9" fmla="*/ 323088 h 694944"/>
                        <a:gd name="connsiteX10" fmla="*/ 54864 w 218124"/>
                        <a:gd name="connsiteY10" fmla="*/ 329184 h 694944"/>
                        <a:gd name="connsiteX11" fmla="*/ 36576 w 218124"/>
                        <a:gd name="connsiteY11" fmla="*/ 335280 h 694944"/>
                        <a:gd name="connsiteX12" fmla="*/ 97536 w 218124"/>
                        <a:gd name="connsiteY12" fmla="*/ 359664 h 694944"/>
                        <a:gd name="connsiteX13" fmla="*/ 146304 w 218124"/>
                        <a:gd name="connsiteY13" fmla="*/ 384048 h 694944"/>
                        <a:gd name="connsiteX14" fmla="*/ 195072 w 218124"/>
                        <a:gd name="connsiteY14" fmla="*/ 396240 h 694944"/>
                        <a:gd name="connsiteX15" fmla="*/ 158496 w 218124"/>
                        <a:gd name="connsiteY15" fmla="*/ 463296 h 694944"/>
                        <a:gd name="connsiteX16" fmla="*/ 97536 w 218124"/>
                        <a:gd name="connsiteY16" fmla="*/ 499872 h 694944"/>
                        <a:gd name="connsiteX17" fmla="*/ 79248 w 218124"/>
                        <a:gd name="connsiteY17" fmla="*/ 512064 h 694944"/>
                        <a:gd name="connsiteX18" fmla="*/ 54864 w 218124"/>
                        <a:gd name="connsiteY18" fmla="*/ 518160 h 694944"/>
                        <a:gd name="connsiteX19" fmla="*/ 30480 w 218124"/>
                        <a:gd name="connsiteY19" fmla="*/ 530352 h 694944"/>
                        <a:gd name="connsiteX20" fmla="*/ 97536 w 218124"/>
                        <a:gd name="connsiteY20" fmla="*/ 560832 h 694944"/>
                        <a:gd name="connsiteX21" fmla="*/ 134112 w 218124"/>
                        <a:gd name="connsiteY21" fmla="*/ 566928 h 694944"/>
                        <a:gd name="connsiteX22" fmla="*/ 140208 w 218124"/>
                        <a:gd name="connsiteY22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30480 w 218124"/>
                        <a:gd name="connsiteY4" fmla="*/ 170688 h 694944"/>
                        <a:gd name="connsiteX5" fmla="*/ 115824 w 218124"/>
                        <a:gd name="connsiteY5" fmla="*/ 195072 h 694944"/>
                        <a:gd name="connsiteX6" fmla="*/ 195072 w 218124"/>
                        <a:gd name="connsiteY6" fmla="*/ 231648 h 694944"/>
                        <a:gd name="connsiteX7" fmla="*/ 128016 w 218124"/>
                        <a:gd name="connsiteY7" fmla="*/ 298704 h 694944"/>
                        <a:gd name="connsiteX8" fmla="*/ 79248 w 218124"/>
                        <a:gd name="connsiteY8" fmla="*/ 323088 h 694944"/>
                        <a:gd name="connsiteX9" fmla="*/ 54864 w 218124"/>
                        <a:gd name="connsiteY9" fmla="*/ 329184 h 694944"/>
                        <a:gd name="connsiteX10" fmla="*/ 36576 w 218124"/>
                        <a:gd name="connsiteY10" fmla="*/ 335280 h 694944"/>
                        <a:gd name="connsiteX11" fmla="*/ 97536 w 218124"/>
                        <a:gd name="connsiteY11" fmla="*/ 359664 h 694944"/>
                        <a:gd name="connsiteX12" fmla="*/ 146304 w 218124"/>
                        <a:gd name="connsiteY12" fmla="*/ 384048 h 694944"/>
                        <a:gd name="connsiteX13" fmla="*/ 195072 w 218124"/>
                        <a:gd name="connsiteY13" fmla="*/ 396240 h 694944"/>
                        <a:gd name="connsiteX14" fmla="*/ 158496 w 218124"/>
                        <a:gd name="connsiteY14" fmla="*/ 463296 h 694944"/>
                        <a:gd name="connsiteX15" fmla="*/ 97536 w 218124"/>
                        <a:gd name="connsiteY15" fmla="*/ 499872 h 694944"/>
                        <a:gd name="connsiteX16" fmla="*/ 79248 w 218124"/>
                        <a:gd name="connsiteY16" fmla="*/ 512064 h 694944"/>
                        <a:gd name="connsiteX17" fmla="*/ 54864 w 218124"/>
                        <a:gd name="connsiteY17" fmla="*/ 518160 h 694944"/>
                        <a:gd name="connsiteX18" fmla="*/ 30480 w 218124"/>
                        <a:gd name="connsiteY18" fmla="*/ 530352 h 694944"/>
                        <a:gd name="connsiteX19" fmla="*/ 97536 w 218124"/>
                        <a:gd name="connsiteY19" fmla="*/ 560832 h 694944"/>
                        <a:gd name="connsiteX20" fmla="*/ 134112 w 218124"/>
                        <a:gd name="connsiteY20" fmla="*/ 566928 h 694944"/>
                        <a:gd name="connsiteX21" fmla="*/ 140208 w 218124"/>
                        <a:gd name="connsiteY21" fmla="*/ 694944 h 694944"/>
                        <a:gd name="connsiteX0" fmla="*/ 43439 w 218891"/>
                        <a:gd name="connsiteY0" fmla="*/ 0 h 694944"/>
                        <a:gd name="connsiteX1" fmla="*/ 134879 w 218891"/>
                        <a:gd name="connsiteY1" fmla="*/ 54864 h 694944"/>
                        <a:gd name="connsiteX2" fmla="*/ 177551 w 218891"/>
                        <a:gd name="connsiteY2" fmla="*/ 91440 h 694944"/>
                        <a:gd name="connsiteX3" fmla="*/ 767 w 218891"/>
                        <a:gd name="connsiteY3" fmla="*/ 164592 h 694944"/>
                        <a:gd name="connsiteX4" fmla="*/ 116591 w 218891"/>
                        <a:gd name="connsiteY4" fmla="*/ 195072 h 694944"/>
                        <a:gd name="connsiteX5" fmla="*/ 195839 w 218891"/>
                        <a:gd name="connsiteY5" fmla="*/ 231648 h 694944"/>
                        <a:gd name="connsiteX6" fmla="*/ 128783 w 218891"/>
                        <a:gd name="connsiteY6" fmla="*/ 298704 h 694944"/>
                        <a:gd name="connsiteX7" fmla="*/ 80015 w 218891"/>
                        <a:gd name="connsiteY7" fmla="*/ 323088 h 694944"/>
                        <a:gd name="connsiteX8" fmla="*/ 55631 w 218891"/>
                        <a:gd name="connsiteY8" fmla="*/ 329184 h 694944"/>
                        <a:gd name="connsiteX9" fmla="*/ 37343 w 218891"/>
                        <a:gd name="connsiteY9" fmla="*/ 335280 h 694944"/>
                        <a:gd name="connsiteX10" fmla="*/ 98303 w 218891"/>
                        <a:gd name="connsiteY10" fmla="*/ 359664 h 694944"/>
                        <a:gd name="connsiteX11" fmla="*/ 147071 w 218891"/>
                        <a:gd name="connsiteY11" fmla="*/ 384048 h 694944"/>
                        <a:gd name="connsiteX12" fmla="*/ 195839 w 218891"/>
                        <a:gd name="connsiteY12" fmla="*/ 396240 h 694944"/>
                        <a:gd name="connsiteX13" fmla="*/ 159263 w 218891"/>
                        <a:gd name="connsiteY13" fmla="*/ 463296 h 694944"/>
                        <a:gd name="connsiteX14" fmla="*/ 98303 w 218891"/>
                        <a:gd name="connsiteY14" fmla="*/ 499872 h 694944"/>
                        <a:gd name="connsiteX15" fmla="*/ 80015 w 218891"/>
                        <a:gd name="connsiteY15" fmla="*/ 512064 h 694944"/>
                        <a:gd name="connsiteX16" fmla="*/ 55631 w 218891"/>
                        <a:gd name="connsiteY16" fmla="*/ 518160 h 694944"/>
                        <a:gd name="connsiteX17" fmla="*/ 31247 w 218891"/>
                        <a:gd name="connsiteY17" fmla="*/ 530352 h 694944"/>
                        <a:gd name="connsiteX18" fmla="*/ 98303 w 218891"/>
                        <a:gd name="connsiteY18" fmla="*/ 560832 h 694944"/>
                        <a:gd name="connsiteX19" fmla="*/ 134879 w 218891"/>
                        <a:gd name="connsiteY19" fmla="*/ 566928 h 694944"/>
                        <a:gd name="connsiteX20" fmla="*/ 140975 w 218891"/>
                        <a:gd name="connsiteY20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79248 w 218124"/>
                        <a:gd name="connsiteY6" fmla="*/ 323088 h 694944"/>
                        <a:gd name="connsiteX7" fmla="*/ 54864 w 218124"/>
                        <a:gd name="connsiteY7" fmla="*/ 329184 h 694944"/>
                        <a:gd name="connsiteX8" fmla="*/ 36576 w 218124"/>
                        <a:gd name="connsiteY8" fmla="*/ 335280 h 694944"/>
                        <a:gd name="connsiteX9" fmla="*/ 97536 w 218124"/>
                        <a:gd name="connsiteY9" fmla="*/ 359664 h 694944"/>
                        <a:gd name="connsiteX10" fmla="*/ 146304 w 218124"/>
                        <a:gd name="connsiteY10" fmla="*/ 384048 h 694944"/>
                        <a:gd name="connsiteX11" fmla="*/ 195072 w 218124"/>
                        <a:gd name="connsiteY11" fmla="*/ 396240 h 694944"/>
                        <a:gd name="connsiteX12" fmla="*/ 158496 w 218124"/>
                        <a:gd name="connsiteY12" fmla="*/ 463296 h 694944"/>
                        <a:gd name="connsiteX13" fmla="*/ 97536 w 218124"/>
                        <a:gd name="connsiteY13" fmla="*/ 499872 h 694944"/>
                        <a:gd name="connsiteX14" fmla="*/ 79248 w 218124"/>
                        <a:gd name="connsiteY14" fmla="*/ 512064 h 694944"/>
                        <a:gd name="connsiteX15" fmla="*/ 54864 w 218124"/>
                        <a:gd name="connsiteY15" fmla="*/ 518160 h 694944"/>
                        <a:gd name="connsiteX16" fmla="*/ 30480 w 218124"/>
                        <a:gd name="connsiteY16" fmla="*/ 530352 h 694944"/>
                        <a:gd name="connsiteX17" fmla="*/ 97536 w 218124"/>
                        <a:gd name="connsiteY17" fmla="*/ 560832 h 694944"/>
                        <a:gd name="connsiteX18" fmla="*/ 134112 w 218124"/>
                        <a:gd name="connsiteY18" fmla="*/ 566928 h 694944"/>
                        <a:gd name="connsiteX19" fmla="*/ 140208 w 218124"/>
                        <a:gd name="connsiteY19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54864 w 218124"/>
                        <a:gd name="connsiteY6" fmla="*/ 329184 h 694944"/>
                        <a:gd name="connsiteX7" fmla="*/ 36576 w 218124"/>
                        <a:gd name="connsiteY7" fmla="*/ 335280 h 694944"/>
                        <a:gd name="connsiteX8" fmla="*/ 97536 w 218124"/>
                        <a:gd name="connsiteY8" fmla="*/ 359664 h 694944"/>
                        <a:gd name="connsiteX9" fmla="*/ 146304 w 218124"/>
                        <a:gd name="connsiteY9" fmla="*/ 384048 h 694944"/>
                        <a:gd name="connsiteX10" fmla="*/ 195072 w 218124"/>
                        <a:gd name="connsiteY10" fmla="*/ 396240 h 694944"/>
                        <a:gd name="connsiteX11" fmla="*/ 158496 w 218124"/>
                        <a:gd name="connsiteY11" fmla="*/ 463296 h 694944"/>
                        <a:gd name="connsiteX12" fmla="*/ 97536 w 218124"/>
                        <a:gd name="connsiteY12" fmla="*/ 499872 h 694944"/>
                        <a:gd name="connsiteX13" fmla="*/ 79248 w 218124"/>
                        <a:gd name="connsiteY13" fmla="*/ 512064 h 694944"/>
                        <a:gd name="connsiteX14" fmla="*/ 54864 w 218124"/>
                        <a:gd name="connsiteY14" fmla="*/ 518160 h 694944"/>
                        <a:gd name="connsiteX15" fmla="*/ 30480 w 218124"/>
                        <a:gd name="connsiteY15" fmla="*/ 530352 h 694944"/>
                        <a:gd name="connsiteX16" fmla="*/ 97536 w 218124"/>
                        <a:gd name="connsiteY16" fmla="*/ 560832 h 694944"/>
                        <a:gd name="connsiteX17" fmla="*/ 134112 w 218124"/>
                        <a:gd name="connsiteY17" fmla="*/ 566928 h 694944"/>
                        <a:gd name="connsiteX18" fmla="*/ 140208 w 218124"/>
                        <a:gd name="connsiteY18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97536 w 218124"/>
                        <a:gd name="connsiteY7" fmla="*/ 359664 h 694944"/>
                        <a:gd name="connsiteX8" fmla="*/ 146304 w 218124"/>
                        <a:gd name="connsiteY8" fmla="*/ 384048 h 694944"/>
                        <a:gd name="connsiteX9" fmla="*/ 195072 w 218124"/>
                        <a:gd name="connsiteY9" fmla="*/ 396240 h 694944"/>
                        <a:gd name="connsiteX10" fmla="*/ 158496 w 218124"/>
                        <a:gd name="connsiteY10" fmla="*/ 463296 h 694944"/>
                        <a:gd name="connsiteX11" fmla="*/ 97536 w 218124"/>
                        <a:gd name="connsiteY11" fmla="*/ 499872 h 694944"/>
                        <a:gd name="connsiteX12" fmla="*/ 79248 w 218124"/>
                        <a:gd name="connsiteY12" fmla="*/ 512064 h 694944"/>
                        <a:gd name="connsiteX13" fmla="*/ 54864 w 218124"/>
                        <a:gd name="connsiteY13" fmla="*/ 518160 h 694944"/>
                        <a:gd name="connsiteX14" fmla="*/ 30480 w 218124"/>
                        <a:gd name="connsiteY14" fmla="*/ 530352 h 694944"/>
                        <a:gd name="connsiteX15" fmla="*/ 97536 w 218124"/>
                        <a:gd name="connsiteY15" fmla="*/ 560832 h 694944"/>
                        <a:gd name="connsiteX16" fmla="*/ 134112 w 218124"/>
                        <a:gd name="connsiteY16" fmla="*/ 566928 h 694944"/>
                        <a:gd name="connsiteX17" fmla="*/ 140208 w 218124"/>
                        <a:gd name="connsiteY17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46304 w 218124"/>
                        <a:gd name="connsiteY7" fmla="*/ 384048 h 694944"/>
                        <a:gd name="connsiteX8" fmla="*/ 195072 w 218124"/>
                        <a:gd name="connsiteY8" fmla="*/ 396240 h 694944"/>
                        <a:gd name="connsiteX9" fmla="*/ 158496 w 218124"/>
                        <a:gd name="connsiteY9" fmla="*/ 463296 h 694944"/>
                        <a:gd name="connsiteX10" fmla="*/ 97536 w 218124"/>
                        <a:gd name="connsiteY10" fmla="*/ 499872 h 694944"/>
                        <a:gd name="connsiteX11" fmla="*/ 79248 w 218124"/>
                        <a:gd name="connsiteY11" fmla="*/ 512064 h 694944"/>
                        <a:gd name="connsiteX12" fmla="*/ 54864 w 218124"/>
                        <a:gd name="connsiteY12" fmla="*/ 518160 h 694944"/>
                        <a:gd name="connsiteX13" fmla="*/ 30480 w 218124"/>
                        <a:gd name="connsiteY13" fmla="*/ 530352 h 694944"/>
                        <a:gd name="connsiteX14" fmla="*/ 97536 w 218124"/>
                        <a:gd name="connsiteY14" fmla="*/ 560832 h 694944"/>
                        <a:gd name="connsiteX15" fmla="*/ 134112 w 218124"/>
                        <a:gd name="connsiteY15" fmla="*/ 566928 h 694944"/>
                        <a:gd name="connsiteX16" fmla="*/ 140208 w 218124"/>
                        <a:gd name="connsiteY16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95072 w 218124"/>
                        <a:gd name="connsiteY7" fmla="*/ 396240 h 694944"/>
                        <a:gd name="connsiteX8" fmla="*/ 158496 w 218124"/>
                        <a:gd name="connsiteY8" fmla="*/ 463296 h 694944"/>
                        <a:gd name="connsiteX9" fmla="*/ 97536 w 218124"/>
                        <a:gd name="connsiteY9" fmla="*/ 499872 h 694944"/>
                        <a:gd name="connsiteX10" fmla="*/ 79248 w 218124"/>
                        <a:gd name="connsiteY10" fmla="*/ 512064 h 694944"/>
                        <a:gd name="connsiteX11" fmla="*/ 54864 w 218124"/>
                        <a:gd name="connsiteY11" fmla="*/ 518160 h 694944"/>
                        <a:gd name="connsiteX12" fmla="*/ 30480 w 218124"/>
                        <a:gd name="connsiteY12" fmla="*/ 530352 h 694944"/>
                        <a:gd name="connsiteX13" fmla="*/ 97536 w 218124"/>
                        <a:gd name="connsiteY13" fmla="*/ 560832 h 694944"/>
                        <a:gd name="connsiteX14" fmla="*/ 134112 w 218124"/>
                        <a:gd name="connsiteY14" fmla="*/ 566928 h 694944"/>
                        <a:gd name="connsiteX15" fmla="*/ 140208 w 218124"/>
                        <a:gd name="connsiteY15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95072 w 218124"/>
                        <a:gd name="connsiteY7" fmla="*/ 396240 h 694944"/>
                        <a:gd name="connsiteX8" fmla="*/ 158496 w 218124"/>
                        <a:gd name="connsiteY8" fmla="*/ 463296 h 694944"/>
                        <a:gd name="connsiteX9" fmla="*/ 97536 w 218124"/>
                        <a:gd name="connsiteY9" fmla="*/ 499872 h 694944"/>
                        <a:gd name="connsiteX10" fmla="*/ 54864 w 218124"/>
                        <a:gd name="connsiteY10" fmla="*/ 518160 h 694944"/>
                        <a:gd name="connsiteX11" fmla="*/ 30480 w 218124"/>
                        <a:gd name="connsiteY11" fmla="*/ 530352 h 694944"/>
                        <a:gd name="connsiteX12" fmla="*/ 97536 w 218124"/>
                        <a:gd name="connsiteY12" fmla="*/ 560832 h 694944"/>
                        <a:gd name="connsiteX13" fmla="*/ 134112 w 218124"/>
                        <a:gd name="connsiteY13" fmla="*/ 566928 h 694944"/>
                        <a:gd name="connsiteX14" fmla="*/ 140208 w 218124"/>
                        <a:gd name="connsiteY14" fmla="*/ 694944 h 694944"/>
                        <a:gd name="connsiteX0" fmla="*/ 42672 w 207274"/>
                        <a:gd name="connsiteY0" fmla="*/ 0 h 694944"/>
                        <a:gd name="connsiteX1" fmla="*/ 134112 w 207274"/>
                        <a:gd name="connsiteY1" fmla="*/ 54864 h 694944"/>
                        <a:gd name="connsiteX2" fmla="*/ 176784 w 207274"/>
                        <a:gd name="connsiteY2" fmla="*/ 91440 h 694944"/>
                        <a:gd name="connsiteX3" fmla="*/ 0 w 207274"/>
                        <a:gd name="connsiteY3" fmla="*/ 164592 h 694944"/>
                        <a:gd name="connsiteX4" fmla="*/ 195072 w 207274"/>
                        <a:gd name="connsiteY4" fmla="*/ 231648 h 694944"/>
                        <a:gd name="connsiteX5" fmla="*/ 128016 w 207274"/>
                        <a:gd name="connsiteY5" fmla="*/ 298704 h 694944"/>
                        <a:gd name="connsiteX6" fmla="*/ 36576 w 207274"/>
                        <a:gd name="connsiteY6" fmla="*/ 335280 h 694944"/>
                        <a:gd name="connsiteX7" fmla="*/ 195072 w 207274"/>
                        <a:gd name="connsiteY7" fmla="*/ 396240 h 694944"/>
                        <a:gd name="connsiteX8" fmla="*/ 158496 w 207274"/>
                        <a:gd name="connsiteY8" fmla="*/ 463296 h 694944"/>
                        <a:gd name="connsiteX9" fmla="*/ 104970 w 207274"/>
                        <a:gd name="connsiteY9" fmla="*/ 511023 h 694944"/>
                        <a:gd name="connsiteX10" fmla="*/ 54864 w 207274"/>
                        <a:gd name="connsiteY10" fmla="*/ 518160 h 694944"/>
                        <a:gd name="connsiteX11" fmla="*/ 30480 w 207274"/>
                        <a:gd name="connsiteY11" fmla="*/ 530352 h 694944"/>
                        <a:gd name="connsiteX12" fmla="*/ 97536 w 207274"/>
                        <a:gd name="connsiteY12" fmla="*/ 560832 h 694944"/>
                        <a:gd name="connsiteX13" fmla="*/ 134112 w 207274"/>
                        <a:gd name="connsiteY13" fmla="*/ 566928 h 694944"/>
                        <a:gd name="connsiteX14" fmla="*/ 140208 w 207274"/>
                        <a:gd name="connsiteY14" fmla="*/ 694944 h 694944"/>
                        <a:gd name="connsiteX0" fmla="*/ 42672 w 208403"/>
                        <a:gd name="connsiteY0" fmla="*/ 0 h 694944"/>
                        <a:gd name="connsiteX1" fmla="*/ 134112 w 208403"/>
                        <a:gd name="connsiteY1" fmla="*/ 54864 h 694944"/>
                        <a:gd name="connsiteX2" fmla="*/ 176784 w 208403"/>
                        <a:gd name="connsiteY2" fmla="*/ 91440 h 694944"/>
                        <a:gd name="connsiteX3" fmla="*/ 0 w 208403"/>
                        <a:gd name="connsiteY3" fmla="*/ 164592 h 694944"/>
                        <a:gd name="connsiteX4" fmla="*/ 195072 w 208403"/>
                        <a:gd name="connsiteY4" fmla="*/ 231648 h 694944"/>
                        <a:gd name="connsiteX5" fmla="*/ 128016 w 208403"/>
                        <a:gd name="connsiteY5" fmla="*/ 298704 h 694944"/>
                        <a:gd name="connsiteX6" fmla="*/ 36576 w 208403"/>
                        <a:gd name="connsiteY6" fmla="*/ 335280 h 694944"/>
                        <a:gd name="connsiteX7" fmla="*/ 195072 w 208403"/>
                        <a:gd name="connsiteY7" fmla="*/ 396240 h 694944"/>
                        <a:gd name="connsiteX8" fmla="*/ 158496 w 208403"/>
                        <a:gd name="connsiteY8" fmla="*/ 463296 h 694944"/>
                        <a:gd name="connsiteX9" fmla="*/ 54864 w 208403"/>
                        <a:gd name="connsiteY9" fmla="*/ 518160 h 694944"/>
                        <a:gd name="connsiteX10" fmla="*/ 30480 w 208403"/>
                        <a:gd name="connsiteY10" fmla="*/ 530352 h 694944"/>
                        <a:gd name="connsiteX11" fmla="*/ 97536 w 208403"/>
                        <a:gd name="connsiteY11" fmla="*/ 560832 h 694944"/>
                        <a:gd name="connsiteX12" fmla="*/ 134112 w 208403"/>
                        <a:gd name="connsiteY12" fmla="*/ 566928 h 694944"/>
                        <a:gd name="connsiteX13" fmla="*/ 140208 w 208403"/>
                        <a:gd name="connsiteY13" fmla="*/ 694944 h 694944"/>
                        <a:gd name="connsiteX0" fmla="*/ 42672 w 209015"/>
                        <a:gd name="connsiteY0" fmla="*/ 0 h 694944"/>
                        <a:gd name="connsiteX1" fmla="*/ 134112 w 209015"/>
                        <a:gd name="connsiteY1" fmla="*/ 54864 h 694944"/>
                        <a:gd name="connsiteX2" fmla="*/ 176784 w 209015"/>
                        <a:gd name="connsiteY2" fmla="*/ 91440 h 694944"/>
                        <a:gd name="connsiteX3" fmla="*/ 0 w 209015"/>
                        <a:gd name="connsiteY3" fmla="*/ 164592 h 694944"/>
                        <a:gd name="connsiteX4" fmla="*/ 195072 w 209015"/>
                        <a:gd name="connsiteY4" fmla="*/ 231648 h 694944"/>
                        <a:gd name="connsiteX5" fmla="*/ 128016 w 209015"/>
                        <a:gd name="connsiteY5" fmla="*/ 298704 h 694944"/>
                        <a:gd name="connsiteX6" fmla="*/ 36576 w 209015"/>
                        <a:gd name="connsiteY6" fmla="*/ 335280 h 694944"/>
                        <a:gd name="connsiteX7" fmla="*/ 195072 w 209015"/>
                        <a:gd name="connsiteY7" fmla="*/ 396240 h 694944"/>
                        <a:gd name="connsiteX8" fmla="*/ 158496 w 209015"/>
                        <a:gd name="connsiteY8" fmla="*/ 463296 h 694944"/>
                        <a:gd name="connsiteX9" fmla="*/ 30480 w 209015"/>
                        <a:gd name="connsiteY9" fmla="*/ 530352 h 694944"/>
                        <a:gd name="connsiteX10" fmla="*/ 97536 w 209015"/>
                        <a:gd name="connsiteY10" fmla="*/ 560832 h 694944"/>
                        <a:gd name="connsiteX11" fmla="*/ 134112 w 209015"/>
                        <a:gd name="connsiteY11" fmla="*/ 566928 h 694944"/>
                        <a:gd name="connsiteX12" fmla="*/ 140208 w 209015"/>
                        <a:gd name="connsiteY12" fmla="*/ 694944 h 694944"/>
                        <a:gd name="connsiteX0" fmla="*/ 42672 w 199461"/>
                        <a:gd name="connsiteY0" fmla="*/ 0 h 694944"/>
                        <a:gd name="connsiteX1" fmla="*/ 134112 w 199461"/>
                        <a:gd name="connsiteY1" fmla="*/ 54864 h 694944"/>
                        <a:gd name="connsiteX2" fmla="*/ 176784 w 199461"/>
                        <a:gd name="connsiteY2" fmla="*/ 91440 h 694944"/>
                        <a:gd name="connsiteX3" fmla="*/ 0 w 199461"/>
                        <a:gd name="connsiteY3" fmla="*/ 164592 h 694944"/>
                        <a:gd name="connsiteX4" fmla="*/ 195072 w 199461"/>
                        <a:gd name="connsiteY4" fmla="*/ 231648 h 694944"/>
                        <a:gd name="connsiteX5" fmla="*/ 128016 w 199461"/>
                        <a:gd name="connsiteY5" fmla="*/ 298704 h 694944"/>
                        <a:gd name="connsiteX6" fmla="*/ 36576 w 199461"/>
                        <a:gd name="connsiteY6" fmla="*/ 335280 h 694944"/>
                        <a:gd name="connsiteX7" fmla="*/ 195072 w 199461"/>
                        <a:gd name="connsiteY7" fmla="*/ 396240 h 694944"/>
                        <a:gd name="connsiteX8" fmla="*/ 30480 w 199461"/>
                        <a:gd name="connsiteY8" fmla="*/ 530352 h 694944"/>
                        <a:gd name="connsiteX9" fmla="*/ 97536 w 199461"/>
                        <a:gd name="connsiteY9" fmla="*/ 560832 h 694944"/>
                        <a:gd name="connsiteX10" fmla="*/ 134112 w 199461"/>
                        <a:gd name="connsiteY10" fmla="*/ 566928 h 694944"/>
                        <a:gd name="connsiteX11" fmla="*/ 140208 w 199461"/>
                        <a:gd name="connsiteY11" fmla="*/ 694944 h 694944"/>
                        <a:gd name="connsiteX0" fmla="*/ 42672 w 195237"/>
                        <a:gd name="connsiteY0" fmla="*/ 0 h 694944"/>
                        <a:gd name="connsiteX1" fmla="*/ 134112 w 195237"/>
                        <a:gd name="connsiteY1" fmla="*/ 54864 h 694944"/>
                        <a:gd name="connsiteX2" fmla="*/ 176784 w 195237"/>
                        <a:gd name="connsiteY2" fmla="*/ 91440 h 694944"/>
                        <a:gd name="connsiteX3" fmla="*/ 0 w 195237"/>
                        <a:gd name="connsiteY3" fmla="*/ 164592 h 694944"/>
                        <a:gd name="connsiteX4" fmla="*/ 195072 w 195237"/>
                        <a:gd name="connsiteY4" fmla="*/ 231648 h 694944"/>
                        <a:gd name="connsiteX5" fmla="*/ 36576 w 195237"/>
                        <a:gd name="connsiteY5" fmla="*/ 335280 h 694944"/>
                        <a:gd name="connsiteX6" fmla="*/ 195072 w 195237"/>
                        <a:gd name="connsiteY6" fmla="*/ 396240 h 694944"/>
                        <a:gd name="connsiteX7" fmla="*/ 30480 w 195237"/>
                        <a:gd name="connsiteY7" fmla="*/ 530352 h 694944"/>
                        <a:gd name="connsiteX8" fmla="*/ 97536 w 195237"/>
                        <a:gd name="connsiteY8" fmla="*/ 560832 h 694944"/>
                        <a:gd name="connsiteX9" fmla="*/ 134112 w 195237"/>
                        <a:gd name="connsiteY9" fmla="*/ 566928 h 694944"/>
                        <a:gd name="connsiteX10" fmla="*/ 140208 w 195237"/>
                        <a:gd name="connsiteY10" fmla="*/ 694944 h 694944"/>
                        <a:gd name="connsiteX0" fmla="*/ 42672 w 195237"/>
                        <a:gd name="connsiteY0" fmla="*/ 0 h 694944"/>
                        <a:gd name="connsiteX1" fmla="*/ 176784 w 195237"/>
                        <a:gd name="connsiteY1" fmla="*/ 91440 h 694944"/>
                        <a:gd name="connsiteX2" fmla="*/ 0 w 195237"/>
                        <a:gd name="connsiteY2" fmla="*/ 164592 h 694944"/>
                        <a:gd name="connsiteX3" fmla="*/ 195072 w 195237"/>
                        <a:gd name="connsiteY3" fmla="*/ 231648 h 694944"/>
                        <a:gd name="connsiteX4" fmla="*/ 36576 w 195237"/>
                        <a:gd name="connsiteY4" fmla="*/ 335280 h 694944"/>
                        <a:gd name="connsiteX5" fmla="*/ 195072 w 195237"/>
                        <a:gd name="connsiteY5" fmla="*/ 396240 h 694944"/>
                        <a:gd name="connsiteX6" fmla="*/ 30480 w 195237"/>
                        <a:gd name="connsiteY6" fmla="*/ 530352 h 694944"/>
                        <a:gd name="connsiteX7" fmla="*/ 97536 w 195237"/>
                        <a:gd name="connsiteY7" fmla="*/ 560832 h 694944"/>
                        <a:gd name="connsiteX8" fmla="*/ 134112 w 195237"/>
                        <a:gd name="connsiteY8" fmla="*/ 566928 h 694944"/>
                        <a:gd name="connsiteX9" fmla="*/ 140208 w 195237"/>
                        <a:gd name="connsiteY9" fmla="*/ 694944 h 694944"/>
                        <a:gd name="connsiteX0" fmla="*/ 1784 w 195237"/>
                        <a:gd name="connsiteY0" fmla="*/ 0 h 665207"/>
                        <a:gd name="connsiteX1" fmla="*/ 176784 w 195237"/>
                        <a:gd name="connsiteY1" fmla="*/ 61703 h 665207"/>
                        <a:gd name="connsiteX2" fmla="*/ 0 w 195237"/>
                        <a:gd name="connsiteY2" fmla="*/ 134855 h 665207"/>
                        <a:gd name="connsiteX3" fmla="*/ 195072 w 195237"/>
                        <a:gd name="connsiteY3" fmla="*/ 201911 h 665207"/>
                        <a:gd name="connsiteX4" fmla="*/ 36576 w 195237"/>
                        <a:gd name="connsiteY4" fmla="*/ 305543 h 665207"/>
                        <a:gd name="connsiteX5" fmla="*/ 195072 w 195237"/>
                        <a:gd name="connsiteY5" fmla="*/ 366503 h 665207"/>
                        <a:gd name="connsiteX6" fmla="*/ 30480 w 195237"/>
                        <a:gd name="connsiteY6" fmla="*/ 500615 h 665207"/>
                        <a:gd name="connsiteX7" fmla="*/ 97536 w 195237"/>
                        <a:gd name="connsiteY7" fmla="*/ 531095 h 665207"/>
                        <a:gd name="connsiteX8" fmla="*/ 134112 w 195237"/>
                        <a:gd name="connsiteY8" fmla="*/ 537191 h 665207"/>
                        <a:gd name="connsiteX9" fmla="*/ 140208 w 195237"/>
                        <a:gd name="connsiteY9" fmla="*/ 665207 h 665207"/>
                        <a:gd name="connsiteX0" fmla="*/ 1822 w 195275"/>
                        <a:gd name="connsiteY0" fmla="*/ 0 h 665207"/>
                        <a:gd name="connsiteX1" fmla="*/ 176822 w 195275"/>
                        <a:gd name="connsiteY1" fmla="*/ 61703 h 665207"/>
                        <a:gd name="connsiteX2" fmla="*/ 38 w 195275"/>
                        <a:gd name="connsiteY2" fmla="*/ 134855 h 665207"/>
                        <a:gd name="connsiteX3" fmla="*/ 195110 w 195275"/>
                        <a:gd name="connsiteY3" fmla="*/ 201911 h 665207"/>
                        <a:gd name="connsiteX4" fmla="*/ 36614 w 195275"/>
                        <a:gd name="connsiteY4" fmla="*/ 305543 h 665207"/>
                        <a:gd name="connsiteX5" fmla="*/ 195110 w 195275"/>
                        <a:gd name="connsiteY5" fmla="*/ 366503 h 665207"/>
                        <a:gd name="connsiteX6" fmla="*/ 30518 w 195275"/>
                        <a:gd name="connsiteY6" fmla="*/ 500615 h 665207"/>
                        <a:gd name="connsiteX7" fmla="*/ 97574 w 195275"/>
                        <a:gd name="connsiteY7" fmla="*/ 531095 h 665207"/>
                        <a:gd name="connsiteX8" fmla="*/ 134150 w 195275"/>
                        <a:gd name="connsiteY8" fmla="*/ 537191 h 665207"/>
                        <a:gd name="connsiteX9" fmla="*/ 140246 w 195275"/>
                        <a:gd name="connsiteY9" fmla="*/ 665207 h 665207"/>
                        <a:gd name="connsiteX0" fmla="*/ 1822 w 195255"/>
                        <a:gd name="connsiteY0" fmla="*/ 0 h 665207"/>
                        <a:gd name="connsiteX1" fmla="*/ 176822 w 195255"/>
                        <a:gd name="connsiteY1" fmla="*/ 61703 h 665207"/>
                        <a:gd name="connsiteX2" fmla="*/ 38 w 195255"/>
                        <a:gd name="connsiteY2" fmla="*/ 134855 h 665207"/>
                        <a:gd name="connsiteX3" fmla="*/ 195110 w 195255"/>
                        <a:gd name="connsiteY3" fmla="*/ 201911 h 665207"/>
                        <a:gd name="connsiteX4" fmla="*/ 14311 w 195255"/>
                        <a:gd name="connsiteY4" fmla="*/ 283240 h 665207"/>
                        <a:gd name="connsiteX5" fmla="*/ 195110 w 195255"/>
                        <a:gd name="connsiteY5" fmla="*/ 366503 h 665207"/>
                        <a:gd name="connsiteX6" fmla="*/ 30518 w 195255"/>
                        <a:gd name="connsiteY6" fmla="*/ 500615 h 665207"/>
                        <a:gd name="connsiteX7" fmla="*/ 97574 w 195255"/>
                        <a:gd name="connsiteY7" fmla="*/ 531095 h 665207"/>
                        <a:gd name="connsiteX8" fmla="*/ 134150 w 195255"/>
                        <a:gd name="connsiteY8" fmla="*/ 537191 h 665207"/>
                        <a:gd name="connsiteX9" fmla="*/ 140246 w 195255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50061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50061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45601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45601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20993 w 195247"/>
                        <a:gd name="connsiteY6" fmla="*/ 43696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14643 w 195247"/>
                        <a:gd name="connsiteY6" fmla="*/ 41473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3760 w 197185"/>
                        <a:gd name="connsiteY0" fmla="*/ 0 h 665207"/>
                        <a:gd name="connsiteX1" fmla="*/ 178760 w 197185"/>
                        <a:gd name="connsiteY1" fmla="*/ 61703 h 665207"/>
                        <a:gd name="connsiteX2" fmla="*/ 1976 w 197185"/>
                        <a:gd name="connsiteY2" fmla="*/ 134855 h 665207"/>
                        <a:gd name="connsiteX3" fmla="*/ 197048 w 197185"/>
                        <a:gd name="connsiteY3" fmla="*/ 201911 h 665207"/>
                        <a:gd name="connsiteX4" fmla="*/ 16249 w 197185"/>
                        <a:gd name="connsiteY4" fmla="*/ 283240 h 665207"/>
                        <a:gd name="connsiteX5" fmla="*/ 197048 w 197185"/>
                        <a:gd name="connsiteY5" fmla="*/ 366503 h 665207"/>
                        <a:gd name="connsiteX6" fmla="*/ 706 w 197185"/>
                        <a:gd name="connsiteY6" fmla="*/ 430610 h 665207"/>
                        <a:gd name="connsiteX7" fmla="*/ 99512 w 197185"/>
                        <a:gd name="connsiteY7" fmla="*/ 531095 h 665207"/>
                        <a:gd name="connsiteX8" fmla="*/ 136088 w 197185"/>
                        <a:gd name="connsiteY8" fmla="*/ 537191 h 665207"/>
                        <a:gd name="connsiteX9" fmla="*/ 142184 w 197185"/>
                        <a:gd name="connsiteY9" fmla="*/ 665207 h 665207"/>
                        <a:gd name="connsiteX0" fmla="*/ 3760 w 197185"/>
                        <a:gd name="connsiteY0" fmla="*/ 0 h 665207"/>
                        <a:gd name="connsiteX1" fmla="*/ 178760 w 197185"/>
                        <a:gd name="connsiteY1" fmla="*/ 61703 h 665207"/>
                        <a:gd name="connsiteX2" fmla="*/ 1976 w 197185"/>
                        <a:gd name="connsiteY2" fmla="*/ 134855 h 665207"/>
                        <a:gd name="connsiteX3" fmla="*/ 197048 w 197185"/>
                        <a:gd name="connsiteY3" fmla="*/ 201911 h 665207"/>
                        <a:gd name="connsiteX4" fmla="*/ 16249 w 197185"/>
                        <a:gd name="connsiteY4" fmla="*/ 283240 h 665207"/>
                        <a:gd name="connsiteX5" fmla="*/ 197048 w 197185"/>
                        <a:gd name="connsiteY5" fmla="*/ 366503 h 665207"/>
                        <a:gd name="connsiteX6" fmla="*/ 706 w 197185"/>
                        <a:gd name="connsiteY6" fmla="*/ 430610 h 665207"/>
                        <a:gd name="connsiteX7" fmla="*/ 99512 w 197185"/>
                        <a:gd name="connsiteY7" fmla="*/ 531095 h 665207"/>
                        <a:gd name="connsiteX8" fmla="*/ 142184 w 197185"/>
                        <a:gd name="connsiteY8" fmla="*/ 665207 h 665207"/>
                        <a:gd name="connsiteX0" fmla="*/ 3760 w 197185"/>
                        <a:gd name="connsiteY0" fmla="*/ 0 h 668382"/>
                        <a:gd name="connsiteX1" fmla="*/ 178760 w 197185"/>
                        <a:gd name="connsiteY1" fmla="*/ 61703 h 668382"/>
                        <a:gd name="connsiteX2" fmla="*/ 1976 w 197185"/>
                        <a:gd name="connsiteY2" fmla="*/ 134855 h 668382"/>
                        <a:gd name="connsiteX3" fmla="*/ 197048 w 197185"/>
                        <a:gd name="connsiteY3" fmla="*/ 201911 h 668382"/>
                        <a:gd name="connsiteX4" fmla="*/ 16249 w 197185"/>
                        <a:gd name="connsiteY4" fmla="*/ 283240 h 668382"/>
                        <a:gd name="connsiteX5" fmla="*/ 197048 w 197185"/>
                        <a:gd name="connsiteY5" fmla="*/ 366503 h 668382"/>
                        <a:gd name="connsiteX6" fmla="*/ 706 w 197185"/>
                        <a:gd name="connsiteY6" fmla="*/ 430610 h 668382"/>
                        <a:gd name="connsiteX7" fmla="*/ 99512 w 197185"/>
                        <a:gd name="connsiteY7" fmla="*/ 531095 h 668382"/>
                        <a:gd name="connsiteX8" fmla="*/ 116784 w 197185"/>
                        <a:gd name="connsiteY8" fmla="*/ 668382 h 668382"/>
                        <a:gd name="connsiteX0" fmla="*/ 3760 w 197185"/>
                        <a:gd name="connsiteY0" fmla="*/ 0 h 668382"/>
                        <a:gd name="connsiteX1" fmla="*/ 178760 w 197185"/>
                        <a:gd name="connsiteY1" fmla="*/ 61703 h 668382"/>
                        <a:gd name="connsiteX2" fmla="*/ 1976 w 197185"/>
                        <a:gd name="connsiteY2" fmla="*/ 134855 h 668382"/>
                        <a:gd name="connsiteX3" fmla="*/ 197048 w 197185"/>
                        <a:gd name="connsiteY3" fmla="*/ 201911 h 668382"/>
                        <a:gd name="connsiteX4" fmla="*/ 16249 w 197185"/>
                        <a:gd name="connsiteY4" fmla="*/ 283240 h 668382"/>
                        <a:gd name="connsiteX5" fmla="*/ 197048 w 197185"/>
                        <a:gd name="connsiteY5" fmla="*/ 366503 h 668382"/>
                        <a:gd name="connsiteX6" fmla="*/ 706 w 197185"/>
                        <a:gd name="connsiteY6" fmla="*/ 430610 h 668382"/>
                        <a:gd name="connsiteX7" fmla="*/ 99512 w 197185"/>
                        <a:gd name="connsiteY7" fmla="*/ 531095 h 668382"/>
                        <a:gd name="connsiteX8" fmla="*/ 116784 w 197185"/>
                        <a:gd name="connsiteY8" fmla="*/ 668382 h 668382"/>
                        <a:gd name="connsiteX0" fmla="*/ 4457 w 197882"/>
                        <a:gd name="connsiteY0" fmla="*/ 0 h 668382"/>
                        <a:gd name="connsiteX1" fmla="*/ 179457 w 197882"/>
                        <a:gd name="connsiteY1" fmla="*/ 61703 h 668382"/>
                        <a:gd name="connsiteX2" fmla="*/ 2673 w 197882"/>
                        <a:gd name="connsiteY2" fmla="*/ 134855 h 668382"/>
                        <a:gd name="connsiteX3" fmla="*/ 197745 w 197882"/>
                        <a:gd name="connsiteY3" fmla="*/ 201911 h 668382"/>
                        <a:gd name="connsiteX4" fmla="*/ 16946 w 197882"/>
                        <a:gd name="connsiteY4" fmla="*/ 283240 h 668382"/>
                        <a:gd name="connsiteX5" fmla="*/ 197745 w 197882"/>
                        <a:gd name="connsiteY5" fmla="*/ 366503 h 668382"/>
                        <a:gd name="connsiteX6" fmla="*/ 1403 w 197882"/>
                        <a:gd name="connsiteY6" fmla="*/ 430610 h 668382"/>
                        <a:gd name="connsiteX7" fmla="*/ 100209 w 197882"/>
                        <a:gd name="connsiteY7" fmla="*/ 531095 h 668382"/>
                        <a:gd name="connsiteX8" fmla="*/ 117481 w 197882"/>
                        <a:gd name="connsiteY8" fmla="*/ 668382 h 668382"/>
                        <a:gd name="connsiteX0" fmla="*/ 4457 w 197882"/>
                        <a:gd name="connsiteY0" fmla="*/ 0 h 608057"/>
                        <a:gd name="connsiteX1" fmla="*/ 179457 w 197882"/>
                        <a:gd name="connsiteY1" fmla="*/ 61703 h 608057"/>
                        <a:gd name="connsiteX2" fmla="*/ 2673 w 197882"/>
                        <a:gd name="connsiteY2" fmla="*/ 134855 h 608057"/>
                        <a:gd name="connsiteX3" fmla="*/ 197745 w 197882"/>
                        <a:gd name="connsiteY3" fmla="*/ 201911 h 608057"/>
                        <a:gd name="connsiteX4" fmla="*/ 16946 w 197882"/>
                        <a:gd name="connsiteY4" fmla="*/ 283240 h 608057"/>
                        <a:gd name="connsiteX5" fmla="*/ 197745 w 197882"/>
                        <a:gd name="connsiteY5" fmla="*/ 366503 h 608057"/>
                        <a:gd name="connsiteX6" fmla="*/ 1403 w 197882"/>
                        <a:gd name="connsiteY6" fmla="*/ 430610 h 608057"/>
                        <a:gd name="connsiteX7" fmla="*/ 100209 w 197882"/>
                        <a:gd name="connsiteY7" fmla="*/ 531095 h 608057"/>
                        <a:gd name="connsiteX8" fmla="*/ 107956 w 197882"/>
                        <a:gd name="connsiteY8" fmla="*/ 608057 h 608057"/>
                        <a:gd name="connsiteX0" fmla="*/ 7616 w 201041"/>
                        <a:gd name="connsiteY0" fmla="*/ 0 h 608057"/>
                        <a:gd name="connsiteX1" fmla="*/ 182616 w 201041"/>
                        <a:gd name="connsiteY1" fmla="*/ 61703 h 608057"/>
                        <a:gd name="connsiteX2" fmla="*/ 5832 w 201041"/>
                        <a:gd name="connsiteY2" fmla="*/ 134855 h 608057"/>
                        <a:gd name="connsiteX3" fmla="*/ 200904 w 201041"/>
                        <a:gd name="connsiteY3" fmla="*/ 201911 h 608057"/>
                        <a:gd name="connsiteX4" fmla="*/ 20105 w 201041"/>
                        <a:gd name="connsiteY4" fmla="*/ 283240 h 608057"/>
                        <a:gd name="connsiteX5" fmla="*/ 200904 w 201041"/>
                        <a:gd name="connsiteY5" fmla="*/ 366503 h 608057"/>
                        <a:gd name="connsiteX6" fmla="*/ 1387 w 201041"/>
                        <a:gd name="connsiteY6" fmla="*/ 414735 h 608057"/>
                        <a:gd name="connsiteX7" fmla="*/ 103368 w 201041"/>
                        <a:gd name="connsiteY7" fmla="*/ 531095 h 608057"/>
                        <a:gd name="connsiteX8" fmla="*/ 111115 w 201041"/>
                        <a:gd name="connsiteY8" fmla="*/ 608057 h 608057"/>
                        <a:gd name="connsiteX0" fmla="*/ 7601 w 201016"/>
                        <a:gd name="connsiteY0" fmla="*/ 0 h 608057"/>
                        <a:gd name="connsiteX1" fmla="*/ 182601 w 201016"/>
                        <a:gd name="connsiteY1" fmla="*/ 61703 h 608057"/>
                        <a:gd name="connsiteX2" fmla="*/ 5817 w 201016"/>
                        <a:gd name="connsiteY2" fmla="*/ 134855 h 608057"/>
                        <a:gd name="connsiteX3" fmla="*/ 200889 w 201016"/>
                        <a:gd name="connsiteY3" fmla="*/ 201911 h 608057"/>
                        <a:gd name="connsiteX4" fmla="*/ 4215 w 201016"/>
                        <a:gd name="connsiteY4" fmla="*/ 267365 h 608057"/>
                        <a:gd name="connsiteX5" fmla="*/ 200889 w 201016"/>
                        <a:gd name="connsiteY5" fmla="*/ 366503 h 608057"/>
                        <a:gd name="connsiteX6" fmla="*/ 1372 w 201016"/>
                        <a:gd name="connsiteY6" fmla="*/ 414735 h 608057"/>
                        <a:gd name="connsiteX7" fmla="*/ 103353 w 201016"/>
                        <a:gd name="connsiteY7" fmla="*/ 531095 h 608057"/>
                        <a:gd name="connsiteX8" fmla="*/ 111100 w 201016"/>
                        <a:gd name="connsiteY8" fmla="*/ 608057 h 608057"/>
                        <a:gd name="connsiteX0" fmla="*/ 7601 w 201651"/>
                        <a:gd name="connsiteY0" fmla="*/ 0 h 608057"/>
                        <a:gd name="connsiteX1" fmla="*/ 201651 w 201651"/>
                        <a:gd name="connsiteY1" fmla="*/ 52178 h 608057"/>
                        <a:gd name="connsiteX2" fmla="*/ 5817 w 201651"/>
                        <a:gd name="connsiteY2" fmla="*/ 134855 h 608057"/>
                        <a:gd name="connsiteX3" fmla="*/ 200889 w 201651"/>
                        <a:gd name="connsiteY3" fmla="*/ 201911 h 608057"/>
                        <a:gd name="connsiteX4" fmla="*/ 4215 w 201651"/>
                        <a:gd name="connsiteY4" fmla="*/ 267365 h 608057"/>
                        <a:gd name="connsiteX5" fmla="*/ 200889 w 201651"/>
                        <a:gd name="connsiteY5" fmla="*/ 366503 h 608057"/>
                        <a:gd name="connsiteX6" fmla="*/ 1372 w 201651"/>
                        <a:gd name="connsiteY6" fmla="*/ 414735 h 608057"/>
                        <a:gd name="connsiteX7" fmla="*/ 103353 w 201651"/>
                        <a:gd name="connsiteY7" fmla="*/ 531095 h 608057"/>
                        <a:gd name="connsiteX8" fmla="*/ 111100 w 201651"/>
                        <a:gd name="connsiteY8" fmla="*/ 608057 h 608057"/>
                        <a:gd name="connsiteX0" fmla="*/ 3810 w 197860"/>
                        <a:gd name="connsiteY0" fmla="*/ 0 h 608057"/>
                        <a:gd name="connsiteX1" fmla="*/ 197860 w 197860"/>
                        <a:gd name="connsiteY1" fmla="*/ 52178 h 608057"/>
                        <a:gd name="connsiteX2" fmla="*/ 2026 w 197860"/>
                        <a:gd name="connsiteY2" fmla="*/ 134855 h 608057"/>
                        <a:gd name="connsiteX3" fmla="*/ 197098 w 197860"/>
                        <a:gd name="connsiteY3" fmla="*/ 201911 h 608057"/>
                        <a:gd name="connsiteX4" fmla="*/ 424 w 197860"/>
                        <a:gd name="connsiteY4" fmla="*/ 267365 h 608057"/>
                        <a:gd name="connsiteX5" fmla="*/ 197098 w 197860"/>
                        <a:gd name="connsiteY5" fmla="*/ 366503 h 608057"/>
                        <a:gd name="connsiteX6" fmla="*/ 7106 w 197860"/>
                        <a:gd name="connsiteY6" fmla="*/ 405210 h 608057"/>
                        <a:gd name="connsiteX7" fmla="*/ 99562 w 197860"/>
                        <a:gd name="connsiteY7" fmla="*/ 531095 h 608057"/>
                        <a:gd name="connsiteX8" fmla="*/ 107309 w 197860"/>
                        <a:gd name="connsiteY8" fmla="*/ 608057 h 608057"/>
                        <a:gd name="connsiteX0" fmla="*/ 3810 w 197860"/>
                        <a:gd name="connsiteY0" fmla="*/ 0 h 608057"/>
                        <a:gd name="connsiteX1" fmla="*/ 197860 w 197860"/>
                        <a:gd name="connsiteY1" fmla="*/ 52178 h 608057"/>
                        <a:gd name="connsiteX2" fmla="*/ 2026 w 197860"/>
                        <a:gd name="connsiteY2" fmla="*/ 134855 h 608057"/>
                        <a:gd name="connsiteX3" fmla="*/ 197098 w 197860"/>
                        <a:gd name="connsiteY3" fmla="*/ 201911 h 608057"/>
                        <a:gd name="connsiteX4" fmla="*/ 424 w 197860"/>
                        <a:gd name="connsiteY4" fmla="*/ 267365 h 608057"/>
                        <a:gd name="connsiteX5" fmla="*/ 197098 w 197860"/>
                        <a:gd name="connsiteY5" fmla="*/ 366503 h 608057"/>
                        <a:gd name="connsiteX6" fmla="*/ 7106 w 197860"/>
                        <a:gd name="connsiteY6" fmla="*/ 405210 h 608057"/>
                        <a:gd name="connsiteX7" fmla="*/ 96387 w 197860"/>
                        <a:gd name="connsiteY7" fmla="*/ 470770 h 608057"/>
                        <a:gd name="connsiteX8" fmla="*/ 107309 w 197860"/>
                        <a:gd name="connsiteY8" fmla="*/ 608057 h 608057"/>
                        <a:gd name="connsiteX0" fmla="*/ 3810 w 197860"/>
                        <a:gd name="connsiteY0" fmla="*/ 0 h 566782"/>
                        <a:gd name="connsiteX1" fmla="*/ 197860 w 197860"/>
                        <a:gd name="connsiteY1" fmla="*/ 52178 h 566782"/>
                        <a:gd name="connsiteX2" fmla="*/ 2026 w 197860"/>
                        <a:gd name="connsiteY2" fmla="*/ 134855 h 566782"/>
                        <a:gd name="connsiteX3" fmla="*/ 197098 w 197860"/>
                        <a:gd name="connsiteY3" fmla="*/ 201911 h 566782"/>
                        <a:gd name="connsiteX4" fmla="*/ 424 w 197860"/>
                        <a:gd name="connsiteY4" fmla="*/ 267365 h 566782"/>
                        <a:gd name="connsiteX5" fmla="*/ 197098 w 197860"/>
                        <a:gd name="connsiteY5" fmla="*/ 366503 h 566782"/>
                        <a:gd name="connsiteX6" fmla="*/ 7106 w 197860"/>
                        <a:gd name="connsiteY6" fmla="*/ 405210 h 566782"/>
                        <a:gd name="connsiteX7" fmla="*/ 96387 w 197860"/>
                        <a:gd name="connsiteY7" fmla="*/ 470770 h 566782"/>
                        <a:gd name="connsiteX8" fmla="*/ 107309 w 197860"/>
                        <a:gd name="connsiteY8" fmla="*/ 566782 h 566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7860" h="566782">
                          <a:moveTo>
                            <a:pt x="3810" y="0"/>
                          </a:moveTo>
                          <a:cubicBezTo>
                            <a:pt x="31750" y="19050"/>
                            <a:pt x="198157" y="29702"/>
                            <a:pt x="197860" y="52178"/>
                          </a:cubicBezTo>
                          <a:cubicBezTo>
                            <a:pt x="197563" y="74654"/>
                            <a:pt x="2153" y="109900"/>
                            <a:pt x="2026" y="134855"/>
                          </a:cubicBezTo>
                          <a:cubicBezTo>
                            <a:pt x="1899" y="159810"/>
                            <a:pt x="191002" y="173463"/>
                            <a:pt x="197098" y="201911"/>
                          </a:cubicBezTo>
                          <a:cubicBezTo>
                            <a:pt x="203194" y="230359"/>
                            <a:pt x="-10752" y="251109"/>
                            <a:pt x="424" y="267365"/>
                          </a:cubicBezTo>
                          <a:cubicBezTo>
                            <a:pt x="11600" y="283621"/>
                            <a:pt x="195984" y="343529"/>
                            <a:pt x="197098" y="366503"/>
                          </a:cubicBezTo>
                          <a:cubicBezTo>
                            <a:pt x="198212" y="389477"/>
                            <a:pt x="23891" y="387832"/>
                            <a:pt x="7106" y="405210"/>
                          </a:cubicBezTo>
                          <a:cubicBezTo>
                            <a:pt x="-9679" y="422588"/>
                            <a:pt x="79687" y="443841"/>
                            <a:pt x="96387" y="470770"/>
                          </a:cubicBezTo>
                          <a:cubicBezTo>
                            <a:pt x="113087" y="497699"/>
                            <a:pt x="98419" y="538842"/>
                            <a:pt x="107309" y="56678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prstDash val="lgDash"/>
                      <a:tailEnd type="triangle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9" name="Freeform 67"/>
                    <p:cNvSpPr/>
                    <p:nvPr/>
                  </p:nvSpPr>
                  <p:spPr>
                    <a:xfrm rot="19680000">
                      <a:off x="4829110" y="3703413"/>
                      <a:ext cx="169843" cy="1065732"/>
                    </a:xfrm>
                    <a:custGeom>
                      <a:avLst/>
                      <a:gdLst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79248 w 218124"/>
                        <a:gd name="connsiteY8" fmla="*/ 152400 h 694944"/>
                        <a:gd name="connsiteX9" fmla="*/ 0 w 218124"/>
                        <a:gd name="connsiteY9" fmla="*/ 164592 h 694944"/>
                        <a:gd name="connsiteX10" fmla="*/ 30480 w 218124"/>
                        <a:gd name="connsiteY10" fmla="*/ 170688 h 694944"/>
                        <a:gd name="connsiteX11" fmla="*/ 115824 w 218124"/>
                        <a:gd name="connsiteY11" fmla="*/ 195072 h 694944"/>
                        <a:gd name="connsiteX12" fmla="*/ 195072 w 218124"/>
                        <a:gd name="connsiteY12" fmla="*/ 231648 h 694944"/>
                        <a:gd name="connsiteX13" fmla="*/ 170688 w 218124"/>
                        <a:gd name="connsiteY13" fmla="*/ 280416 h 694944"/>
                        <a:gd name="connsiteX14" fmla="*/ 128016 w 218124"/>
                        <a:gd name="connsiteY14" fmla="*/ 298704 h 694944"/>
                        <a:gd name="connsiteX15" fmla="*/ 79248 w 218124"/>
                        <a:gd name="connsiteY15" fmla="*/ 323088 h 694944"/>
                        <a:gd name="connsiteX16" fmla="*/ 54864 w 218124"/>
                        <a:gd name="connsiteY16" fmla="*/ 329184 h 694944"/>
                        <a:gd name="connsiteX17" fmla="*/ 36576 w 218124"/>
                        <a:gd name="connsiteY17" fmla="*/ 335280 h 694944"/>
                        <a:gd name="connsiteX18" fmla="*/ 97536 w 218124"/>
                        <a:gd name="connsiteY18" fmla="*/ 359664 h 694944"/>
                        <a:gd name="connsiteX19" fmla="*/ 146304 w 218124"/>
                        <a:gd name="connsiteY19" fmla="*/ 384048 h 694944"/>
                        <a:gd name="connsiteX20" fmla="*/ 195072 w 218124"/>
                        <a:gd name="connsiteY20" fmla="*/ 396240 h 694944"/>
                        <a:gd name="connsiteX21" fmla="*/ 158496 w 218124"/>
                        <a:gd name="connsiteY21" fmla="*/ 463296 h 694944"/>
                        <a:gd name="connsiteX22" fmla="*/ 97536 w 218124"/>
                        <a:gd name="connsiteY22" fmla="*/ 499872 h 694944"/>
                        <a:gd name="connsiteX23" fmla="*/ 79248 w 218124"/>
                        <a:gd name="connsiteY23" fmla="*/ 512064 h 694944"/>
                        <a:gd name="connsiteX24" fmla="*/ 54864 w 218124"/>
                        <a:gd name="connsiteY24" fmla="*/ 518160 h 694944"/>
                        <a:gd name="connsiteX25" fmla="*/ 30480 w 218124"/>
                        <a:gd name="connsiteY25" fmla="*/ 530352 h 694944"/>
                        <a:gd name="connsiteX26" fmla="*/ 97536 w 218124"/>
                        <a:gd name="connsiteY26" fmla="*/ 560832 h 694944"/>
                        <a:gd name="connsiteX27" fmla="*/ 134112 w 218124"/>
                        <a:gd name="connsiteY27" fmla="*/ 566928 h 694944"/>
                        <a:gd name="connsiteX28" fmla="*/ 140208 w 218124"/>
                        <a:gd name="connsiteY28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79248 w 218124"/>
                        <a:gd name="connsiteY8" fmla="*/ 152400 h 694944"/>
                        <a:gd name="connsiteX9" fmla="*/ 0 w 218124"/>
                        <a:gd name="connsiteY9" fmla="*/ 164592 h 694944"/>
                        <a:gd name="connsiteX10" fmla="*/ 30480 w 218124"/>
                        <a:gd name="connsiteY10" fmla="*/ 170688 h 694944"/>
                        <a:gd name="connsiteX11" fmla="*/ 115824 w 218124"/>
                        <a:gd name="connsiteY11" fmla="*/ 195072 h 694944"/>
                        <a:gd name="connsiteX12" fmla="*/ 195072 w 218124"/>
                        <a:gd name="connsiteY12" fmla="*/ 231648 h 694944"/>
                        <a:gd name="connsiteX13" fmla="*/ 128016 w 218124"/>
                        <a:gd name="connsiteY13" fmla="*/ 298704 h 694944"/>
                        <a:gd name="connsiteX14" fmla="*/ 79248 w 218124"/>
                        <a:gd name="connsiteY14" fmla="*/ 323088 h 694944"/>
                        <a:gd name="connsiteX15" fmla="*/ 54864 w 218124"/>
                        <a:gd name="connsiteY15" fmla="*/ 329184 h 694944"/>
                        <a:gd name="connsiteX16" fmla="*/ 36576 w 218124"/>
                        <a:gd name="connsiteY16" fmla="*/ 335280 h 694944"/>
                        <a:gd name="connsiteX17" fmla="*/ 97536 w 218124"/>
                        <a:gd name="connsiteY17" fmla="*/ 359664 h 694944"/>
                        <a:gd name="connsiteX18" fmla="*/ 146304 w 218124"/>
                        <a:gd name="connsiteY18" fmla="*/ 384048 h 694944"/>
                        <a:gd name="connsiteX19" fmla="*/ 195072 w 218124"/>
                        <a:gd name="connsiteY19" fmla="*/ 396240 h 694944"/>
                        <a:gd name="connsiteX20" fmla="*/ 158496 w 218124"/>
                        <a:gd name="connsiteY20" fmla="*/ 463296 h 694944"/>
                        <a:gd name="connsiteX21" fmla="*/ 97536 w 218124"/>
                        <a:gd name="connsiteY21" fmla="*/ 499872 h 694944"/>
                        <a:gd name="connsiteX22" fmla="*/ 79248 w 218124"/>
                        <a:gd name="connsiteY22" fmla="*/ 512064 h 694944"/>
                        <a:gd name="connsiteX23" fmla="*/ 54864 w 218124"/>
                        <a:gd name="connsiteY23" fmla="*/ 518160 h 694944"/>
                        <a:gd name="connsiteX24" fmla="*/ 30480 w 218124"/>
                        <a:gd name="connsiteY24" fmla="*/ 530352 h 694944"/>
                        <a:gd name="connsiteX25" fmla="*/ 97536 w 218124"/>
                        <a:gd name="connsiteY25" fmla="*/ 560832 h 694944"/>
                        <a:gd name="connsiteX26" fmla="*/ 134112 w 218124"/>
                        <a:gd name="connsiteY26" fmla="*/ 566928 h 694944"/>
                        <a:gd name="connsiteX27" fmla="*/ 140208 w 218124"/>
                        <a:gd name="connsiteY27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15824 w 218124"/>
                        <a:gd name="connsiteY3" fmla="*/ 42672 h 694944"/>
                        <a:gd name="connsiteX4" fmla="*/ 134112 w 218124"/>
                        <a:gd name="connsiteY4" fmla="*/ 54864 h 694944"/>
                        <a:gd name="connsiteX5" fmla="*/ 176784 w 218124"/>
                        <a:gd name="connsiteY5" fmla="*/ 91440 h 694944"/>
                        <a:gd name="connsiteX6" fmla="*/ 152400 w 218124"/>
                        <a:gd name="connsiteY6" fmla="*/ 121920 h 694944"/>
                        <a:gd name="connsiteX7" fmla="*/ 97536 w 218124"/>
                        <a:gd name="connsiteY7" fmla="*/ 140208 h 694944"/>
                        <a:gd name="connsiteX8" fmla="*/ 0 w 218124"/>
                        <a:gd name="connsiteY8" fmla="*/ 164592 h 694944"/>
                        <a:gd name="connsiteX9" fmla="*/ 30480 w 218124"/>
                        <a:gd name="connsiteY9" fmla="*/ 170688 h 694944"/>
                        <a:gd name="connsiteX10" fmla="*/ 115824 w 218124"/>
                        <a:gd name="connsiteY10" fmla="*/ 195072 h 694944"/>
                        <a:gd name="connsiteX11" fmla="*/ 195072 w 218124"/>
                        <a:gd name="connsiteY11" fmla="*/ 231648 h 694944"/>
                        <a:gd name="connsiteX12" fmla="*/ 128016 w 218124"/>
                        <a:gd name="connsiteY12" fmla="*/ 298704 h 694944"/>
                        <a:gd name="connsiteX13" fmla="*/ 79248 w 218124"/>
                        <a:gd name="connsiteY13" fmla="*/ 323088 h 694944"/>
                        <a:gd name="connsiteX14" fmla="*/ 54864 w 218124"/>
                        <a:gd name="connsiteY14" fmla="*/ 329184 h 694944"/>
                        <a:gd name="connsiteX15" fmla="*/ 36576 w 218124"/>
                        <a:gd name="connsiteY15" fmla="*/ 335280 h 694944"/>
                        <a:gd name="connsiteX16" fmla="*/ 97536 w 218124"/>
                        <a:gd name="connsiteY16" fmla="*/ 359664 h 694944"/>
                        <a:gd name="connsiteX17" fmla="*/ 146304 w 218124"/>
                        <a:gd name="connsiteY17" fmla="*/ 384048 h 694944"/>
                        <a:gd name="connsiteX18" fmla="*/ 195072 w 218124"/>
                        <a:gd name="connsiteY18" fmla="*/ 396240 h 694944"/>
                        <a:gd name="connsiteX19" fmla="*/ 158496 w 218124"/>
                        <a:gd name="connsiteY19" fmla="*/ 463296 h 694944"/>
                        <a:gd name="connsiteX20" fmla="*/ 97536 w 218124"/>
                        <a:gd name="connsiteY20" fmla="*/ 499872 h 694944"/>
                        <a:gd name="connsiteX21" fmla="*/ 79248 w 218124"/>
                        <a:gd name="connsiteY21" fmla="*/ 512064 h 694944"/>
                        <a:gd name="connsiteX22" fmla="*/ 54864 w 218124"/>
                        <a:gd name="connsiteY22" fmla="*/ 518160 h 694944"/>
                        <a:gd name="connsiteX23" fmla="*/ 30480 w 218124"/>
                        <a:gd name="connsiteY23" fmla="*/ 530352 h 694944"/>
                        <a:gd name="connsiteX24" fmla="*/ 97536 w 218124"/>
                        <a:gd name="connsiteY24" fmla="*/ 560832 h 694944"/>
                        <a:gd name="connsiteX25" fmla="*/ 134112 w 218124"/>
                        <a:gd name="connsiteY25" fmla="*/ 566928 h 694944"/>
                        <a:gd name="connsiteX26" fmla="*/ 140208 w 218124"/>
                        <a:gd name="connsiteY26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97536 w 218124"/>
                        <a:gd name="connsiteY2" fmla="*/ 24384 h 694944"/>
                        <a:gd name="connsiteX3" fmla="*/ 134112 w 218124"/>
                        <a:gd name="connsiteY3" fmla="*/ 54864 h 694944"/>
                        <a:gd name="connsiteX4" fmla="*/ 176784 w 218124"/>
                        <a:gd name="connsiteY4" fmla="*/ 91440 h 694944"/>
                        <a:gd name="connsiteX5" fmla="*/ 152400 w 218124"/>
                        <a:gd name="connsiteY5" fmla="*/ 121920 h 694944"/>
                        <a:gd name="connsiteX6" fmla="*/ 97536 w 218124"/>
                        <a:gd name="connsiteY6" fmla="*/ 140208 h 694944"/>
                        <a:gd name="connsiteX7" fmla="*/ 0 w 218124"/>
                        <a:gd name="connsiteY7" fmla="*/ 164592 h 694944"/>
                        <a:gd name="connsiteX8" fmla="*/ 30480 w 218124"/>
                        <a:gd name="connsiteY8" fmla="*/ 170688 h 694944"/>
                        <a:gd name="connsiteX9" fmla="*/ 115824 w 218124"/>
                        <a:gd name="connsiteY9" fmla="*/ 195072 h 694944"/>
                        <a:gd name="connsiteX10" fmla="*/ 195072 w 218124"/>
                        <a:gd name="connsiteY10" fmla="*/ 231648 h 694944"/>
                        <a:gd name="connsiteX11" fmla="*/ 128016 w 218124"/>
                        <a:gd name="connsiteY11" fmla="*/ 298704 h 694944"/>
                        <a:gd name="connsiteX12" fmla="*/ 79248 w 218124"/>
                        <a:gd name="connsiteY12" fmla="*/ 323088 h 694944"/>
                        <a:gd name="connsiteX13" fmla="*/ 54864 w 218124"/>
                        <a:gd name="connsiteY13" fmla="*/ 329184 h 694944"/>
                        <a:gd name="connsiteX14" fmla="*/ 36576 w 218124"/>
                        <a:gd name="connsiteY14" fmla="*/ 335280 h 694944"/>
                        <a:gd name="connsiteX15" fmla="*/ 97536 w 218124"/>
                        <a:gd name="connsiteY15" fmla="*/ 359664 h 694944"/>
                        <a:gd name="connsiteX16" fmla="*/ 146304 w 218124"/>
                        <a:gd name="connsiteY16" fmla="*/ 384048 h 694944"/>
                        <a:gd name="connsiteX17" fmla="*/ 195072 w 218124"/>
                        <a:gd name="connsiteY17" fmla="*/ 396240 h 694944"/>
                        <a:gd name="connsiteX18" fmla="*/ 158496 w 218124"/>
                        <a:gd name="connsiteY18" fmla="*/ 463296 h 694944"/>
                        <a:gd name="connsiteX19" fmla="*/ 97536 w 218124"/>
                        <a:gd name="connsiteY19" fmla="*/ 499872 h 694944"/>
                        <a:gd name="connsiteX20" fmla="*/ 79248 w 218124"/>
                        <a:gd name="connsiteY20" fmla="*/ 512064 h 694944"/>
                        <a:gd name="connsiteX21" fmla="*/ 54864 w 218124"/>
                        <a:gd name="connsiteY21" fmla="*/ 518160 h 694944"/>
                        <a:gd name="connsiteX22" fmla="*/ 30480 w 218124"/>
                        <a:gd name="connsiteY22" fmla="*/ 530352 h 694944"/>
                        <a:gd name="connsiteX23" fmla="*/ 97536 w 218124"/>
                        <a:gd name="connsiteY23" fmla="*/ 560832 h 694944"/>
                        <a:gd name="connsiteX24" fmla="*/ 134112 w 218124"/>
                        <a:gd name="connsiteY24" fmla="*/ 566928 h 694944"/>
                        <a:gd name="connsiteX25" fmla="*/ 140208 w 218124"/>
                        <a:gd name="connsiteY25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134112 w 218124"/>
                        <a:gd name="connsiteY2" fmla="*/ 54864 h 694944"/>
                        <a:gd name="connsiteX3" fmla="*/ 176784 w 218124"/>
                        <a:gd name="connsiteY3" fmla="*/ 91440 h 694944"/>
                        <a:gd name="connsiteX4" fmla="*/ 152400 w 218124"/>
                        <a:gd name="connsiteY4" fmla="*/ 121920 h 694944"/>
                        <a:gd name="connsiteX5" fmla="*/ 97536 w 218124"/>
                        <a:gd name="connsiteY5" fmla="*/ 140208 h 694944"/>
                        <a:gd name="connsiteX6" fmla="*/ 0 w 218124"/>
                        <a:gd name="connsiteY6" fmla="*/ 164592 h 694944"/>
                        <a:gd name="connsiteX7" fmla="*/ 30480 w 218124"/>
                        <a:gd name="connsiteY7" fmla="*/ 170688 h 694944"/>
                        <a:gd name="connsiteX8" fmla="*/ 115824 w 218124"/>
                        <a:gd name="connsiteY8" fmla="*/ 195072 h 694944"/>
                        <a:gd name="connsiteX9" fmla="*/ 195072 w 218124"/>
                        <a:gd name="connsiteY9" fmla="*/ 231648 h 694944"/>
                        <a:gd name="connsiteX10" fmla="*/ 128016 w 218124"/>
                        <a:gd name="connsiteY10" fmla="*/ 298704 h 694944"/>
                        <a:gd name="connsiteX11" fmla="*/ 79248 w 218124"/>
                        <a:gd name="connsiteY11" fmla="*/ 323088 h 694944"/>
                        <a:gd name="connsiteX12" fmla="*/ 54864 w 218124"/>
                        <a:gd name="connsiteY12" fmla="*/ 329184 h 694944"/>
                        <a:gd name="connsiteX13" fmla="*/ 36576 w 218124"/>
                        <a:gd name="connsiteY13" fmla="*/ 335280 h 694944"/>
                        <a:gd name="connsiteX14" fmla="*/ 97536 w 218124"/>
                        <a:gd name="connsiteY14" fmla="*/ 359664 h 694944"/>
                        <a:gd name="connsiteX15" fmla="*/ 146304 w 218124"/>
                        <a:gd name="connsiteY15" fmla="*/ 384048 h 694944"/>
                        <a:gd name="connsiteX16" fmla="*/ 195072 w 218124"/>
                        <a:gd name="connsiteY16" fmla="*/ 396240 h 694944"/>
                        <a:gd name="connsiteX17" fmla="*/ 158496 w 218124"/>
                        <a:gd name="connsiteY17" fmla="*/ 463296 h 694944"/>
                        <a:gd name="connsiteX18" fmla="*/ 97536 w 218124"/>
                        <a:gd name="connsiteY18" fmla="*/ 499872 h 694944"/>
                        <a:gd name="connsiteX19" fmla="*/ 79248 w 218124"/>
                        <a:gd name="connsiteY19" fmla="*/ 512064 h 694944"/>
                        <a:gd name="connsiteX20" fmla="*/ 54864 w 218124"/>
                        <a:gd name="connsiteY20" fmla="*/ 518160 h 694944"/>
                        <a:gd name="connsiteX21" fmla="*/ 30480 w 218124"/>
                        <a:gd name="connsiteY21" fmla="*/ 530352 h 694944"/>
                        <a:gd name="connsiteX22" fmla="*/ 97536 w 218124"/>
                        <a:gd name="connsiteY22" fmla="*/ 560832 h 694944"/>
                        <a:gd name="connsiteX23" fmla="*/ 134112 w 218124"/>
                        <a:gd name="connsiteY23" fmla="*/ 566928 h 694944"/>
                        <a:gd name="connsiteX24" fmla="*/ 140208 w 218124"/>
                        <a:gd name="connsiteY24" fmla="*/ 694944 h 694944"/>
                        <a:gd name="connsiteX0" fmla="*/ 42672 w 218124"/>
                        <a:gd name="connsiteY0" fmla="*/ 0 h 694944"/>
                        <a:gd name="connsiteX1" fmla="*/ 79248 w 218124"/>
                        <a:gd name="connsiteY1" fmla="*/ 18288 h 694944"/>
                        <a:gd name="connsiteX2" fmla="*/ 134112 w 218124"/>
                        <a:gd name="connsiteY2" fmla="*/ 54864 h 694944"/>
                        <a:gd name="connsiteX3" fmla="*/ 176784 w 218124"/>
                        <a:gd name="connsiteY3" fmla="*/ 91440 h 694944"/>
                        <a:gd name="connsiteX4" fmla="*/ 97536 w 218124"/>
                        <a:gd name="connsiteY4" fmla="*/ 140208 h 694944"/>
                        <a:gd name="connsiteX5" fmla="*/ 0 w 218124"/>
                        <a:gd name="connsiteY5" fmla="*/ 164592 h 694944"/>
                        <a:gd name="connsiteX6" fmla="*/ 30480 w 218124"/>
                        <a:gd name="connsiteY6" fmla="*/ 170688 h 694944"/>
                        <a:gd name="connsiteX7" fmla="*/ 115824 w 218124"/>
                        <a:gd name="connsiteY7" fmla="*/ 195072 h 694944"/>
                        <a:gd name="connsiteX8" fmla="*/ 195072 w 218124"/>
                        <a:gd name="connsiteY8" fmla="*/ 231648 h 694944"/>
                        <a:gd name="connsiteX9" fmla="*/ 128016 w 218124"/>
                        <a:gd name="connsiteY9" fmla="*/ 298704 h 694944"/>
                        <a:gd name="connsiteX10" fmla="*/ 79248 w 218124"/>
                        <a:gd name="connsiteY10" fmla="*/ 323088 h 694944"/>
                        <a:gd name="connsiteX11" fmla="*/ 54864 w 218124"/>
                        <a:gd name="connsiteY11" fmla="*/ 329184 h 694944"/>
                        <a:gd name="connsiteX12" fmla="*/ 36576 w 218124"/>
                        <a:gd name="connsiteY12" fmla="*/ 335280 h 694944"/>
                        <a:gd name="connsiteX13" fmla="*/ 97536 w 218124"/>
                        <a:gd name="connsiteY13" fmla="*/ 359664 h 694944"/>
                        <a:gd name="connsiteX14" fmla="*/ 146304 w 218124"/>
                        <a:gd name="connsiteY14" fmla="*/ 384048 h 694944"/>
                        <a:gd name="connsiteX15" fmla="*/ 195072 w 218124"/>
                        <a:gd name="connsiteY15" fmla="*/ 396240 h 694944"/>
                        <a:gd name="connsiteX16" fmla="*/ 158496 w 218124"/>
                        <a:gd name="connsiteY16" fmla="*/ 463296 h 694944"/>
                        <a:gd name="connsiteX17" fmla="*/ 97536 w 218124"/>
                        <a:gd name="connsiteY17" fmla="*/ 499872 h 694944"/>
                        <a:gd name="connsiteX18" fmla="*/ 79248 w 218124"/>
                        <a:gd name="connsiteY18" fmla="*/ 512064 h 694944"/>
                        <a:gd name="connsiteX19" fmla="*/ 54864 w 218124"/>
                        <a:gd name="connsiteY19" fmla="*/ 518160 h 694944"/>
                        <a:gd name="connsiteX20" fmla="*/ 30480 w 218124"/>
                        <a:gd name="connsiteY20" fmla="*/ 530352 h 694944"/>
                        <a:gd name="connsiteX21" fmla="*/ 97536 w 218124"/>
                        <a:gd name="connsiteY21" fmla="*/ 560832 h 694944"/>
                        <a:gd name="connsiteX22" fmla="*/ 134112 w 218124"/>
                        <a:gd name="connsiteY22" fmla="*/ 566928 h 694944"/>
                        <a:gd name="connsiteX23" fmla="*/ 140208 w 218124"/>
                        <a:gd name="connsiteY23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97536 w 218124"/>
                        <a:gd name="connsiteY3" fmla="*/ 140208 h 694944"/>
                        <a:gd name="connsiteX4" fmla="*/ 0 w 218124"/>
                        <a:gd name="connsiteY4" fmla="*/ 164592 h 694944"/>
                        <a:gd name="connsiteX5" fmla="*/ 30480 w 218124"/>
                        <a:gd name="connsiteY5" fmla="*/ 170688 h 694944"/>
                        <a:gd name="connsiteX6" fmla="*/ 115824 w 218124"/>
                        <a:gd name="connsiteY6" fmla="*/ 195072 h 694944"/>
                        <a:gd name="connsiteX7" fmla="*/ 195072 w 218124"/>
                        <a:gd name="connsiteY7" fmla="*/ 231648 h 694944"/>
                        <a:gd name="connsiteX8" fmla="*/ 128016 w 218124"/>
                        <a:gd name="connsiteY8" fmla="*/ 298704 h 694944"/>
                        <a:gd name="connsiteX9" fmla="*/ 79248 w 218124"/>
                        <a:gd name="connsiteY9" fmla="*/ 323088 h 694944"/>
                        <a:gd name="connsiteX10" fmla="*/ 54864 w 218124"/>
                        <a:gd name="connsiteY10" fmla="*/ 329184 h 694944"/>
                        <a:gd name="connsiteX11" fmla="*/ 36576 w 218124"/>
                        <a:gd name="connsiteY11" fmla="*/ 335280 h 694944"/>
                        <a:gd name="connsiteX12" fmla="*/ 97536 w 218124"/>
                        <a:gd name="connsiteY12" fmla="*/ 359664 h 694944"/>
                        <a:gd name="connsiteX13" fmla="*/ 146304 w 218124"/>
                        <a:gd name="connsiteY13" fmla="*/ 384048 h 694944"/>
                        <a:gd name="connsiteX14" fmla="*/ 195072 w 218124"/>
                        <a:gd name="connsiteY14" fmla="*/ 396240 h 694944"/>
                        <a:gd name="connsiteX15" fmla="*/ 158496 w 218124"/>
                        <a:gd name="connsiteY15" fmla="*/ 463296 h 694944"/>
                        <a:gd name="connsiteX16" fmla="*/ 97536 w 218124"/>
                        <a:gd name="connsiteY16" fmla="*/ 499872 h 694944"/>
                        <a:gd name="connsiteX17" fmla="*/ 79248 w 218124"/>
                        <a:gd name="connsiteY17" fmla="*/ 512064 h 694944"/>
                        <a:gd name="connsiteX18" fmla="*/ 54864 w 218124"/>
                        <a:gd name="connsiteY18" fmla="*/ 518160 h 694944"/>
                        <a:gd name="connsiteX19" fmla="*/ 30480 w 218124"/>
                        <a:gd name="connsiteY19" fmla="*/ 530352 h 694944"/>
                        <a:gd name="connsiteX20" fmla="*/ 97536 w 218124"/>
                        <a:gd name="connsiteY20" fmla="*/ 560832 h 694944"/>
                        <a:gd name="connsiteX21" fmla="*/ 134112 w 218124"/>
                        <a:gd name="connsiteY21" fmla="*/ 566928 h 694944"/>
                        <a:gd name="connsiteX22" fmla="*/ 140208 w 218124"/>
                        <a:gd name="connsiteY22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97536 w 218124"/>
                        <a:gd name="connsiteY3" fmla="*/ 140208 h 694944"/>
                        <a:gd name="connsiteX4" fmla="*/ 0 w 218124"/>
                        <a:gd name="connsiteY4" fmla="*/ 164592 h 694944"/>
                        <a:gd name="connsiteX5" fmla="*/ 30480 w 218124"/>
                        <a:gd name="connsiteY5" fmla="*/ 170688 h 694944"/>
                        <a:gd name="connsiteX6" fmla="*/ 115824 w 218124"/>
                        <a:gd name="connsiteY6" fmla="*/ 195072 h 694944"/>
                        <a:gd name="connsiteX7" fmla="*/ 195072 w 218124"/>
                        <a:gd name="connsiteY7" fmla="*/ 231648 h 694944"/>
                        <a:gd name="connsiteX8" fmla="*/ 128016 w 218124"/>
                        <a:gd name="connsiteY8" fmla="*/ 298704 h 694944"/>
                        <a:gd name="connsiteX9" fmla="*/ 79248 w 218124"/>
                        <a:gd name="connsiteY9" fmla="*/ 323088 h 694944"/>
                        <a:gd name="connsiteX10" fmla="*/ 54864 w 218124"/>
                        <a:gd name="connsiteY10" fmla="*/ 329184 h 694944"/>
                        <a:gd name="connsiteX11" fmla="*/ 36576 w 218124"/>
                        <a:gd name="connsiteY11" fmla="*/ 335280 h 694944"/>
                        <a:gd name="connsiteX12" fmla="*/ 97536 w 218124"/>
                        <a:gd name="connsiteY12" fmla="*/ 359664 h 694944"/>
                        <a:gd name="connsiteX13" fmla="*/ 146304 w 218124"/>
                        <a:gd name="connsiteY13" fmla="*/ 384048 h 694944"/>
                        <a:gd name="connsiteX14" fmla="*/ 195072 w 218124"/>
                        <a:gd name="connsiteY14" fmla="*/ 396240 h 694944"/>
                        <a:gd name="connsiteX15" fmla="*/ 158496 w 218124"/>
                        <a:gd name="connsiteY15" fmla="*/ 463296 h 694944"/>
                        <a:gd name="connsiteX16" fmla="*/ 97536 w 218124"/>
                        <a:gd name="connsiteY16" fmla="*/ 499872 h 694944"/>
                        <a:gd name="connsiteX17" fmla="*/ 79248 w 218124"/>
                        <a:gd name="connsiteY17" fmla="*/ 512064 h 694944"/>
                        <a:gd name="connsiteX18" fmla="*/ 54864 w 218124"/>
                        <a:gd name="connsiteY18" fmla="*/ 518160 h 694944"/>
                        <a:gd name="connsiteX19" fmla="*/ 30480 w 218124"/>
                        <a:gd name="connsiteY19" fmla="*/ 530352 h 694944"/>
                        <a:gd name="connsiteX20" fmla="*/ 97536 w 218124"/>
                        <a:gd name="connsiteY20" fmla="*/ 560832 h 694944"/>
                        <a:gd name="connsiteX21" fmla="*/ 134112 w 218124"/>
                        <a:gd name="connsiteY21" fmla="*/ 566928 h 694944"/>
                        <a:gd name="connsiteX22" fmla="*/ 140208 w 218124"/>
                        <a:gd name="connsiteY22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30480 w 218124"/>
                        <a:gd name="connsiteY4" fmla="*/ 170688 h 694944"/>
                        <a:gd name="connsiteX5" fmla="*/ 115824 w 218124"/>
                        <a:gd name="connsiteY5" fmla="*/ 195072 h 694944"/>
                        <a:gd name="connsiteX6" fmla="*/ 195072 w 218124"/>
                        <a:gd name="connsiteY6" fmla="*/ 231648 h 694944"/>
                        <a:gd name="connsiteX7" fmla="*/ 128016 w 218124"/>
                        <a:gd name="connsiteY7" fmla="*/ 298704 h 694944"/>
                        <a:gd name="connsiteX8" fmla="*/ 79248 w 218124"/>
                        <a:gd name="connsiteY8" fmla="*/ 323088 h 694944"/>
                        <a:gd name="connsiteX9" fmla="*/ 54864 w 218124"/>
                        <a:gd name="connsiteY9" fmla="*/ 329184 h 694944"/>
                        <a:gd name="connsiteX10" fmla="*/ 36576 w 218124"/>
                        <a:gd name="connsiteY10" fmla="*/ 335280 h 694944"/>
                        <a:gd name="connsiteX11" fmla="*/ 97536 w 218124"/>
                        <a:gd name="connsiteY11" fmla="*/ 359664 h 694944"/>
                        <a:gd name="connsiteX12" fmla="*/ 146304 w 218124"/>
                        <a:gd name="connsiteY12" fmla="*/ 384048 h 694944"/>
                        <a:gd name="connsiteX13" fmla="*/ 195072 w 218124"/>
                        <a:gd name="connsiteY13" fmla="*/ 396240 h 694944"/>
                        <a:gd name="connsiteX14" fmla="*/ 158496 w 218124"/>
                        <a:gd name="connsiteY14" fmla="*/ 463296 h 694944"/>
                        <a:gd name="connsiteX15" fmla="*/ 97536 w 218124"/>
                        <a:gd name="connsiteY15" fmla="*/ 499872 h 694944"/>
                        <a:gd name="connsiteX16" fmla="*/ 79248 w 218124"/>
                        <a:gd name="connsiteY16" fmla="*/ 512064 h 694944"/>
                        <a:gd name="connsiteX17" fmla="*/ 54864 w 218124"/>
                        <a:gd name="connsiteY17" fmla="*/ 518160 h 694944"/>
                        <a:gd name="connsiteX18" fmla="*/ 30480 w 218124"/>
                        <a:gd name="connsiteY18" fmla="*/ 530352 h 694944"/>
                        <a:gd name="connsiteX19" fmla="*/ 97536 w 218124"/>
                        <a:gd name="connsiteY19" fmla="*/ 560832 h 694944"/>
                        <a:gd name="connsiteX20" fmla="*/ 134112 w 218124"/>
                        <a:gd name="connsiteY20" fmla="*/ 566928 h 694944"/>
                        <a:gd name="connsiteX21" fmla="*/ 140208 w 218124"/>
                        <a:gd name="connsiteY21" fmla="*/ 694944 h 694944"/>
                        <a:gd name="connsiteX0" fmla="*/ 43439 w 218891"/>
                        <a:gd name="connsiteY0" fmla="*/ 0 h 694944"/>
                        <a:gd name="connsiteX1" fmla="*/ 134879 w 218891"/>
                        <a:gd name="connsiteY1" fmla="*/ 54864 h 694944"/>
                        <a:gd name="connsiteX2" fmla="*/ 177551 w 218891"/>
                        <a:gd name="connsiteY2" fmla="*/ 91440 h 694944"/>
                        <a:gd name="connsiteX3" fmla="*/ 767 w 218891"/>
                        <a:gd name="connsiteY3" fmla="*/ 164592 h 694944"/>
                        <a:gd name="connsiteX4" fmla="*/ 116591 w 218891"/>
                        <a:gd name="connsiteY4" fmla="*/ 195072 h 694944"/>
                        <a:gd name="connsiteX5" fmla="*/ 195839 w 218891"/>
                        <a:gd name="connsiteY5" fmla="*/ 231648 h 694944"/>
                        <a:gd name="connsiteX6" fmla="*/ 128783 w 218891"/>
                        <a:gd name="connsiteY6" fmla="*/ 298704 h 694944"/>
                        <a:gd name="connsiteX7" fmla="*/ 80015 w 218891"/>
                        <a:gd name="connsiteY7" fmla="*/ 323088 h 694944"/>
                        <a:gd name="connsiteX8" fmla="*/ 55631 w 218891"/>
                        <a:gd name="connsiteY8" fmla="*/ 329184 h 694944"/>
                        <a:gd name="connsiteX9" fmla="*/ 37343 w 218891"/>
                        <a:gd name="connsiteY9" fmla="*/ 335280 h 694944"/>
                        <a:gd name="connsiteX10" fmla="*/ 98303 w 218891"/>
                        <a:gd name="connsiteY10" fmla="*/ 359664 h 694944"/>
                        <a:gd name="connsiteX11" fmla="*/ 147071 w 218891"/>
                        <a:gd name="connsiteY11" fmla="*/ 384048 h 694944"/>
                        <a:gd name="connsiteX12" fmla="*/ 195839 w 218891"/>
                        <a:gd name="connsiteY12" fmla="*/ 396240 h 694944"/>
                        <a:gd name="connsiteX13" fmla="*/ 159263 w 218891"/>
                        <a:gd name="connsiteY13" fmla="*/ 463296 h 694944"/>
                        <a:gd name="connsiteX14" fmla="*/ 98303 w 218891"/>
                        <a:gd name="connsiteY14" fmla="*/ 499872 h 694944"/>
                        <a:gd name="connsiteX15" fmla="*/ 80015 w 218891"/>
                        <a:gd name="connsiteY15" fmla="*/ 512064 h 694944"/>
                        <a:gd name="connsiteX16" fmla="*/ 55631 w 218891"/>
                        <a:gd name="connsiteY16" fmla="*/ 518160 h 694944"/>
                        <a:gd name="connsiteX17" fmla="*/ 31247 w 218891"/>
                        <a:gd name="connsiteY17" fmla="*/ 530352 h 694944"/>
                        <a:gd name="connsiteX18" fmla="*/ 98303 w 218891"/>
                        <a:gd name="connsiteY18" fmla="*/ 560832 h 694944"/>
                        <a:gd name="connsiteX19" fmla="*/ 134879 w 218891"/>
                        <a:gd name="connsiteY19" fmla="*/ 566928 h 694944"/>
                        <a:gd name="connsiteX20" fmla="*/ 140975 w 218891"/>
                        <a:gd name="connsiteY20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79248 w 218124"/>
                        <a:gd name="connsiteY6" fmla="*/ 323088 h 694944"/>
                        <a:gd name="connsiteX7" fmla="*/ 54864 w 218124"/>
                        <a:gd name="connsiteY7" fmla="*/ 329184 h 694944"/>
                        <a:gd name="connsiteX8" fmla="*/ 36576 w 218124"/>
                        <a:gd name="connsiteY8" fmla="*/ 335280 h 694944"/>
                        <a:gd name="connsiteX9" fmla="*/ 97536 w 218124"/>
                        <a:gd name="connsiteY9" fmla="*/ 359664 h 694944"/>
                        <a:gd name="connsiteX10" fmla="*/ 146304 w 218124"/>
                        <a:gd name="connsiteY10" fmla="*/ 384048 h 694944"/>
                        <a:gd name="connsiteX11" fmla="*/ 195072 w 218124"/>
                        <a:gd name="connsiteY11" fmla="*/ 396240 h 694944"/>
                        <a:gd name="connsiteX12" fmla="*/ 158496 w 218124"/>
                        <a:gd name="connsiteY12" fmla="*/ 463296 h 694944"/>
                        <a:gd name="connsiteX13" fmla="*/ 97536 w 218124"/>
                        <a:gd name="connsiteY13" fmla="*/ 499872 h 694944"/>
                        <a:gd name="connsiteX14" fmla="*/ 79248 w 218124"/>
                        <a:gd name="connsiteY14" fmla="*/ 512064 h 694944"/>
                        <a:gd name="connsiteX15" fmla="*/ 54864 w 218124"/>
                        <a:gd name="connsiteY15" fmla="*/ 518160 h 694944"/>
                        <a:gd name="connsiteX16" fmla="*/ 30480 w 218124"/>
                        <a:gd name="connsiteY16" fmla="*/ 530352 h 694944"/>
                        <a:gd name="connsiteX17" fmla="*/ 97536 w 218124"/>
                        <a:gd name="connsiteY17" fmla="*/ 560832 h 694944"/>
                        <a:gd name="connsiteX18" fmla="*/ 134112 w 218124"/>
                        <a:gd name="connsiteY18" fmla="*/ 566928 h 694944"/>
                        <a:gd name="connsiteX19" fmla="*/ 140208 w 218124"/>
                        <a:gd name="connsiteY19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54864 w 218124"/>
                        <a:gd name="connsiteY6" fmla="*/ 329184 h 694944"/>
                        <a:gd name="connsiteX7" fmla="*/ 36576 w 218124"/>
                        <a:gd name="connsiteY7" fmla="*/ 335280 h 694944"/>
                        <a:gd name="connsiteX8" fmla="*/ 97536 w 218124"/>
                        <a:gd name="connsiteY8" fmla="*/ 359664 h 694944"/>
                        <a:gd name="connsiteX9" fmla="*/ 146304 w 218124"/>
                        <a:gd name="connsiteY9" fmla="*/ 384048 h 694944"/>
                        <a:gd name="connsiteX10" fmla="*/ 195072 w 218124"/>
                        <a:gd name="connsiteY10" fmla="*/ 396240 h 694944"/>
                        <a:gd name="connsiteX11" fmla="*/ 158496 w 218124"/>
                        <a:gd name="connsiteY11" fmla="*/ 463296 h 694944"/>
                        <a:gd name="connsiteX12" fmla="*/ 97536 w 218124"/>
                        <a:gd name="connsiteY12" fmla="*/ 499872 h 694944"/>
                        <a:gd name="connsiteX13" fmla="*/ 79248 w 218124"/>
                        <a:gd name="connsiteY13" fmla="*/ 512064 h 694944"/>
                        <a:gd name="connsiteX14" fmla="*/ 54864 w 218124"/>
                        <a:gd name="connsiteY14" fmla="*/ 518160 h 694944"/>
                        <a:gd name="connsiteX15" fmla="*/ 30480 w 218124"/>
                        <a:gd name="connsiteY15" fmla="*/ 530352 h 694944"/>
                        <a:gd name="connsiteX16" fmla="*/ 97536 w 218124"/>
                        <a:gd name="connsiteY16" fmla="*/ 560832 h 694944"/>
                        <a:gd name="connsiteX17" fmla="*/ 134112 w 218124"/>
                        <a:gd name="connsiteY17" fmla="*/ 566928 h 694944"/>
                        <a:gd name="connsiteX18" fmla="*/ 140208 w 218124"/>
                        <a:gd name="connsiteY18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97536 w 218124"/>
                        <a:gd name="connsiteY7" fmla="*/ 359664 h 694944"/>
                        <a:gd name="connsiteX8" fmla="*/ 146304 w 218124"/>
                        <a:gd name="connsiteY8" fmla="*/ 384048 h 694944"/>
                        <a:gd name="connsiteX9" fmla="*/ 195072 w 218124"/>
                        <a:gd name="connsiteY9" fmla="*/ 396240 h 694944"/>
                        <a:gd name="connsiteX10" fmla="*/ 158496 w 218124"/>
                        <a:gd name="connsiteY10" fmla="*/ 463296 h 694944"/>
                        <a:gd name="connsiteX11" fmla="*/ 97536 w 218124"/>
                        <a:gd name="connsiteY11" fmla="*/ 499872 h 694944"/>
                        <a:gd name="connsiteX12" fmla="*/ 79248 w 218124"/>
                        <a:gd name="connsiteY12" fmla="*/ 512064 h 694944"/>
                        <a:gd name="connsiteX13" fmla="*/ 54864 w 218124"/>
                        <a:gd name="connsiteY13" fmla="*/ 518160 h 694944"/>
                        <a:gd name="connsiteX14" fmla="*/ 30480 w 218124"/>
                        <a:gd name="connsiteY14" fmla="*/ 530352 h 694944"/>
                        <a:gd name="connsiteX15" fmla="*/ 97536 w 218124"/>
                        <a:gd name="connsiteY15" fmla="*/ 560832 h 694944"/>
                        <a:gd name="connsiteX16" fmla="*/ 134112 w 218124"/>
                        <a:gd name="connsiteY16" fmla="*/ 566928 h 694944"/>
                        <a:gd name="connsiteX17" fmla="*/ 140208 w 218124"/>
                        <a:gd name="connsiteY17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46304 w 218124"/>
                        <a:gd name="connsiteY7" fmla="*/ 384048 h 694944"/>
                        <a:gd name="connsiteX8" fmla="*/ 195072 w 218124"/>
                        <a:gd name="connsiteY8" fmla="*/ 396240 h 694944"/>
                        <a:gd name="connsiteX9" fmla="*/ 158496 w 218124"/>
                        <a:gd name="connsiteY9" fmla="*/ 463296 h 694944"/>
                        <a:gd name="connsiteX10" fmla="*/ 97536 w 218124"/>
                        <a:gd name="connsiteY10" fmla="*/ 499872 h 694944"/>
                        <a:gd name="connsiteX11" fmla="*/ 79248 w 218124"/>
                        <a:gd name="connsiteY11" fmla="*/ 512064 h 694944"/>
                        <a:gd name="connsiteX12" fmla="*/ 54864 w 218124"/>
                        <a:gd name="connsiteY12" fmla="*/ 518160 h 694944"/>
                        <a:gd name="connsiteX13" fmla="*/ 30480 w 218124"/>
                        <a:gd name="connsiteY13" fmla="*/ 530352 h 694944"/>
                        <a:gd name="connsiteX14" fmla="*/ 97536 w 218124"/>
                        <a:gd name="connsiteY14" fmla="*/ 560832 h 694944"/>
                        <a:gd name="connsiteX15" fmla="*/ 134112 w 218124"/>
                        <a:gd name="connsiteY15" fmla="*/ 566928 h 694944"/>
                        <a:gd name="connsiteX16" fmla="*/ 140208 w 218124"/>
                        <a:gd name="connsiteY16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95072 w 218124"/>
                        <a:gd name="connsiteY7" fmla="*/ 396240 h 694944"/>
                        <a:gd name="connsiteX8" fmla="*/ 158496 w 218124"/>
                        <a:gd name="connsiteY8" fmla="*/ 463296 h 694944"/>
                        <a:gd name="connsiteX9" fmla="*/ 97536 w 218124"/>
                        <a:gd name="connsiteY9" fmla="*/ 499872 h 694944"/>
                        <a:gd name="connsiteX10" fmla="*/ 79248 w 218124"/>
                        <a:gd name="connsiteY10" fmla="*/ 512064 h 694944"/>
                        <a:gd name="connsiteX11" fmla="*/ 54864 w 218124"/>
                        <a:gd name="connsiteY11" fmla="*/ 518160 h 694944"/>
                        <a:gd name="connsiteX12" fmla="*/ 30480 w 218124"/>
                        <a:gd name="connsiteY12" fmla="*/ 530352 h 694944"/>
                        <a:gd name="connsiteX13" fmla="*/ 97536 w 218124"/>
                        <a:gd name="connsiteY13" fmla="*/ 560832 h 694944"/>
                        <a:gd name="connsiteX14" fmla="*/ 134112 w 218124"/>
                        <a:gd name="connsiteY14" fmla="*/ 566928 h 694944"/>
                        <a:gd name="connsiteX15" fmla="*/ 140208 w 218124"/>
                        <a:gd name="connsiteY15" fmla="*/ 694944 h 694944"/>
                        <a:gd name="connsiteX0" fmla="*/ 42672 w 218124"/>
                        <a:gd name="connsiteY0" fmla="*/ 0 h 694944"/>
                        <a:gd name="connsiteX1" fmla="*/ 134112 w 218124"/>
                        <a:gd name="connsiteY1" fmla="*/ 54864 h 694944"/>
                        <a:gd name="connsiteX2" fmla="*/ 176784 w 218124"/>
                        <a:gd name="connsiteY2" fmla="*/ 91440 h 694944"/>
                        <a:gd name="connsiteX3" fmla="*/ 0 w 218124"/>
                        <a:gd name="connsiteY3" fmla="*/ 164592 h 694944"/>
                        <a:gd name="connsiteX4" fmla="*/ 195072 w 218124"/>
                        <a:gd name="connsiteY4" fmla="*/ 231648 h 694944"/>
                        <a:gd name="connsiteX5" fmla="*/ 128016 w 218124"/>
                        <a:gd name="connsiteY5" fmla="*/ 298704 h 694944"/>
                        <a:gd name="connsiteX6" fmla="*/ 36576 w 218124"/>
                        <a:gd name="connsiteY6" fmla="*/ 335280 h 694944"/>
                        <a:gd name="connsiteX7" fmla="*/ 195072 w 218124"/>
                        <a:gd name="connsiteY7" fmla="*/ 396240 h 694944"/>
                        <a:gd name="connsiteX8" fmla="*/ 158496 w 218124"/>
                        <a:gd name="connsiteY8" fmla="*/ 463296 h 694944"/>
                        <a:gd name="connsiteX9" fmla="*/ 97536 w 218124"/>
                        <a:gd name="connsiteY9" fmla="*/ 499872 h 694944"/>
                        <a:gd name="connsiteX10" fmla="*/ 54864 w 218124"/>
                        <a:gd name="connsiteY10" fmla="*/ 518160 h 694944"/>
                        <a:gd name="connsiteX11" fmla="*/ 30480 w 218124"/>
                        <a:gd name="connsiteY11" fmla="*/ 530352 h 694944"/>
                        <a:gd name="connsiteX12" fmla="*/ 97536 w 218124"/>
                        <a:gd name="connsiteY12" fmla="*/ 560832 h 694944"/>
                        <a:gd name="connsiteX13" fmla="*/ 134112 w 218124"/>
                        <a:gd name="connsiteY13" fmla="*/ 566928 h 694944"/>
                        <a:gd name="connsiteX14" fmla="*/ 140208 w 218124"/>
                        <a:gd name="connsiteY14" fmla="*/ 694944 h 694944"/>
                        <a:gd name="connsiteX0" fmla="*/ 42672 w 207274"/>
                        <a:gd name="connsiteY0" fmla="*/ 0 h 694944"/>
                        <a:gd name="connsiteX1" fmla="*/ 134112 w 207274"/>
                        <a:gd name="connsiteY1" fmla="*/ 54864 h 694944"/>
                        <a:gd name="connsiteX2" fmla="*/ 176784 w 207274"/>
                        <a:gd name="connsiteY2" fmla="*/ 91440 h 694944"/>
                        <a:gd name="connsiteX3" fmla="*/ 0 w 207274"/>
                        <a:gd name="connsiteY3" fmla="*/ 164592 h 694944"/>
                        <a:gd name="connsiteX4" fmla="*/ 195072 w 207274"/>
                        <a:gd name="connsiteY4" fmla="*/ 231648 h 694944"/>
                        <a:gd name="connsiteX5" fmla="*/ 128016 w 207274"/>
                        <a:gd name="connsiteY5" fmla="*/ 298704 h 694944"/>
                        <a:gd name="connsiteX6" fmla="*/ 36576 w 207274"/>
                        <a:gd name="connsiteY6" fmla="*/ 335280 h 694944"/>
                        <a:gd name="connsiteX7" fmla="*/ 195072 w 207274"/>
                        <a:gd name="connsiteY7" fmla="*/ 396240 h 694944"/>
                        <a:gd name="connsiteX8" fmla="*/ 158496 w 207274"/>
                        <a:gd name="connsiteY8" fmla="*/ 463296 h 694944"/>
                        <a:gd name="connsiteX9" fmla="*/ 104970 w 207274"/>
                        <a:gd name="connsiteY9" fmla="*/ 511023 h 694944"/>
                        <a:gd name="connsiteX10" fmla="*/ 54864 w 207274"/>
                        <a:gd name="connsiteY10" fmla="*/ 518160 h 694944"/>
                        <a:gd name="connsiteX11" fmla="*/ 30480 w 207274"/>
                        <a:gd name="connsiteY11" fmla="*/ 530352 h 694944"/>
                        <a:gd name="connsiteX12" fmla="*/ 97536 w 207274"/>
                        <a:gd name="connsiteY12" fmla="*/ 560832 h 694944"/>
                        <a:gd name="connsiteX13" fmla="*/ 134112 w 207274"/>
                        <a:gd name="connsiteY13" fmla="*/ 566928 h 694944"/>
                        <a:gd name="connsiteX14" fmla="*/ 140208 w 207274"/>
                        <a:gd name="connsiteY14" fmla="*/ 694944 h 694944"/>
                        <a:gd name="connsiteX0" fmla="*/ 42672 w 208403"/>
                        <a:gd name="connsiteY0" fmla="*/ 0 h 694944"/>
                        <a:gd name="connsiteX1" fmla="*/ 134112 w 208403"/>
                        <a:gd name="connsiteY1" fmla="*/ 54864 h 694944"/>
                        <a:gd name="connsiteX2" fmla="*/ 176784 w 208403"/>
                        <a:gd name="connsiteY2" fmla="*/ 91440 h 694944"/>
                        <a:gd name="connsiteX3" fmla="*/ 0 w 208403"/>
                        <a:gd name="connsiteY3" fmla="*/ 164592 h 694944"/>
                        <a:gd name="connsiteX4" fmla="*/ 195072 w 208403"/>
                        <a:gd name="connsiteY4" fmla="*/ 231648 h 694944"/>
                        <a:gd name="connsiteX5" fmla="*/ 128016 w 208403"/>
                        <a:gd name="connsiteY5" fmla="*/ 298704 h 694944"/>
                        <a:gd name="connsiteX6" fmla="*/ 36576 w 208403"/>
                        <a:gd name="connsiteY6" fmla="*/ 335280 h 694944"/>
                        <a:gd name="connsiteX7" fmla="*/ 195072 w 208403"/>
                        <a:gd name="connsiteY7" fmla="*/ 396240 h 694944"/>
                        <a:gd name="connsiteX8" fmla="*/ 158496 w 208403"/>
                        <a:gd name="connsiteY8" fmla="*/ 463296 h 694944"/>
                        <a:gd name="connsiteX9" fmla="*/ 54864 w 208403"/>
                        <a:gd name="connsiteY9" fmla="*/ 518160 h 694944"/>
                        <a:gd name="connsiteX10" fmla="*/ 30480 w 208403"/>
                        <a:gd name="connsiteY10" fmla="*/ 530352 h 694944"/>
                        <a:gd name="connsiteX11" fmla="*/ 97536 w 208403"/>
                        <a:gd name="connsiteY11" fmla="*/ 560832 h 694944"/>
                        <a:gd name="connsiteX12" fmla="*/ 134112 w 208403"/>
                        <a:gd name="connsiteY12" fmla="*/ 566928 h 694944"/>
                        <a:gd name="connsiteX13" fmla="*/ 140208 w 208403"/>
                        <a:gd name="connsiteY13" fmla="*/ 694944 h 694944"/>
                        <a:gd name="connsiteX0" fmla="*/ 42672 w 209015"/>
                        <a:gd name="connsiteY0" fmla="*/ 0 h 694944"/>
                        <a:gd name="connsiteX1" fmla="*/ 134112 w 209015"/>
                        <a:gd name="connsiteY1" fmla="*/ 54864 h 694944"/>
                        <a:gd name="connsiteX2" fmla="*/ 176784 w 209015"/>
                        <a:gd name="connsiteY2" fmla="*/ 91440 h 694944"/>
                        <a:gd name="connsiteX3" fmla="*/ 0 w 209015"/>
                        <a:gd name="connsiteY3" fmla="*/ 164592 h 694944"/>
                        <a:gd name="connsiteX4" fmla="*/ 195072 w 209015"/>
                        <a:gd name="connsiteY4" fmla="*/ 231648 h 694944"/>
                        <a:gd name="connsiteX5" fmla="*/ 128016 w 209015"/>
                        <a:gd name="connsiteY5" fmla="*/ 298704 h 694944"/>
                        <a:gd name="connsiteX6" fmla="*/ 36576 w 209015"/>
                        <a:gd name="connsiteY6" fmla="*/ 335280 h 694944"/>
                        <a:gd name="connsiteX7" fmla="*/ 195072 w 209015"/>
                        <a:gd name="connsiteY7" fmla="*/ 396240 h 694944"/>
                        <a:gd name="connsiteX8" fmla="*/ 158496 w 209015"/>
                        <a:gd name="connsiteY8" fmla="*/ 463296 h 694944"/>
                        <a:gd name="connsiteX9" fmla="*/ 30480 w 209015"/>
                        <a:gd name="connsiteY9" fmla="*/ 530352 h 694944"/>
                        <a:gd name="connsiteX10" fmla="*/ 97536 w 209015"/>
                        <a:gd name="connsiteY10" fmla="*/ 560832 h 694944"/>
                        <a:gd name="connsiteX11" fmla="*/ 134112 w 209015"/>
                        <a:gd name="connsiteY11" fmla="*/ 566928 h 694944"/>
                        <a:gd name="connsiteX12" fmla="*/ 140208 w 209015"/>
                        <a:gd name="connsiteY12" fmla="*/ 694944 h 694944"/>
                        <a:gd name="connsiteX0" fmla="*/ 42672 w 199461"/>
                        <a:gd name="connsiteY0" fmla="*/ 0 h 694944"/>
                        <a:gd name="connsiteX1" fmla="*/ 134112 w 199461"/>
                        <a:gd name="connsiteY1" fmla="*/ 54864 h 694944"/>
                        <a:gd name="connsiteX2" fmla="*/ 176784 w 199461"/>
                        <a:gd name="connsiteY2" fmla="*/ 91440 h 694944"/>
                        <a:gd name="connsiteX3" fmla="*/ 0 w 199461"/>
                        <a:gd name="connsiteY3" fmla="*/ 164592 h 694944"/>
                        <a:gd name="connsiteX4" fmla="*/ 195072 w 199461"/>
                        <a:gd name="connsiteY4" fmla="*/ 231648 h 694944"/>
                        <a:gd name="connsiteX5" fmla="*/ 128016 w 199461"/>
                        <a:gd name="connsiteY5" fmla="*/ 298704 h 694944"/>
                        <a:gd name="connsiteX6" fmla="*/ 36576 w 199461"/>
                        <a:gd name="connsiteY6" fmla="*/ 335280 h 694944"/>
                        <a:gd name="connsiteX7" fmla="*/ 195072 w 199461"/>
                        <a:gd name="connsiteY7" fmla="*/ 396240 h 694944"/>
                        <a:gd name="connsiteX8" fmla="*/ 30480 w 199461"/>
                        <a:gd name="connsiteY8" fmla="*/ 530352 h 694944"/>
                        <a:gd name="connsiteX9" fmla="*/ 97536 w 199461"/>
                        <a:gd name="connsiteY9" fmla="*/ 560832 h 694944"/>
                        <a:gd name="connsiteX10" fmla="*/ 134112 w 199461"/>
                        <a:gd name="connsiteY10" fmla="*/ 566928 h 694944"/>
                        <a:gd name="connsiteX11" fmla="*/ 140208 w 199461"/>
                        <a:gd name="connsiteY11" fmla="*/ 694944 h 694944"/>
                        <a:gd name="connsiteX0" fmla="*/ 42672 w 195237"/>
                        <a:gd name="connsiteY0" fmla="*/ 0 h 694944"/>
                        <a:gd name="connsiteX1" fmla="*/ 134112 w 195237"/>
                        <a:gd name="connsiteY1" fmla="*/ 54864 h 694944"/>
                        <a:gd name="connsiteX2" fmla="*/ 176784 w 195237"/>
                        <a:gd name="connsiteY2" fmla="*/ 91440 h 694944"/>
                        <a:gd name="connsiteX3" fmla="*/ 0 w 195237"/>
                        <a:gd name="connsiteY3" fmla="*/ 164592 h 694944"/>
                        <a:gd name="connsiteX4" fmla="*/ 195072 w 195237"/>
                        <a:gd name="connsiteY4" fmla="*/ 231648 h 694944"/>
                        <a:gd name="connsiteX5" fmla="*/ 36576 w 195237"/>
                        <a:gd name="connsiteY5" fmla="*/ 335280 h 694944"/>
                        <a:gd name="connsiteX6" fmla="*/ 195072 w 195237"/>
                        <a:gd name="connsiteY6" fmla="*/ 396240 h 694944"/>
                        <a:gd name="connsiteX7" fmla="*/ 30480 w 195237"/>
                        <a:gd name="connsiteY7" fmla="*/ 530352 h 694944"/>
                        <a:gd name="connsiteX8" fmla="*/ 97536 w 195237"/>
                        <a:gd name="connsiteY8" fmla="*/ 560832 h 694944"/>
                        <a:gd name="connsiteX9" fmla="*/ 134112 w 195237"/>
                        <a:gd name="connsiteY9" fmla="*/ 566928 h 694944"/>
                        <a:gd name="connsiteX10" fmla="*/ 140208 w 195237"/>
                        <a:gd name="connsiteY10" fmla="*/ 694944 h 694944"/>
                        <a:gd name="connsiteX0" fmla="*/ 42672 w 195237"/>
                        <a:gd name="connsiteY0" fmla="*/ 0 h 694944"/>
                        <a:gd name="connsiteX1" fmla="*/ 176784 w 195237"/>
                        <a:gd name="connsiteY1" fmla="*/ 91440 h 694944"/>
                        <a:gd name="connsiteX2" fmla="*/ 0 w 195237"/>
                        <a:gd name="connsiteY2" fmla="*/ 164592 h 694944"/>
                        <a:gd name="connsiteX3" fmla="*/ 195072 w 195237"/>
                        <a:gd name="connsiteY3" fmla="*/ 231648 h 694944"/>
                        <a:gd name="connsiteX4" fmla="*/ 36576 w 195237"/>
                        <a:gd name="connsiteY4" fmla="*/ 335280 h 694944"/>
                        <a:gd name="connsiteX5" fmla="*/ 195072 w 195237"/>
                        <a:gd name="connsiteY5" fmla="*/ 396240 h 694944"/>
                        <a:gd name="connsiteX6" fmla="*/ 30480 w 195237"/>
                        <a:gd name="connsiteY6" fmla="*/ 530352 h 694944"/>
                        <a:gd name="connsiteX7" fmla="*/ 97536 w 195237"/>
                        <a:gd name="connsiteY7" fmla="*/ 560832 h 694944"/>
                        <a:gd name="connsiteX8" fmla="*/ 134112 w 195237"/>
                        <a:gd name="connsiteY8" fmla="*/ 566928 h 694944"/>
                        <a:gd name="connsiteX9" fmla="*/ 140208 w 195237"/>
                        <a:gd name="connsiteY9" fmla="*/ 694944 h 694944"/>
                        <a:gd name="connsiteX0" fmla="*/ 1784 w 195237"/>
                        <a:gd name="connsiteY0" fmla="*/ 0 h 665207"/>
                        <a:gd name="connsiteX1" fmla="*/ 176784 w 195237"/>
                        <a:gd name="connsiteY1" fmla="*/ 61703 h 665207"/>
                        <a:gd name="connsiteX2" fmla="*/ 0 w 195237"/>
                        <a:gd name="connsiteY2" fmla="*/ 134855 h 665207"/>
                        <a:gd name="connsiteX3" fmla="*/ 195072 w 195237"/>
                        <a:gd name="connsiteY3" fmla="*/ 201911 h 665207"/>
                        <a:gd name="connsiteX4" fmla="*/ 36576 w 195237"/>
                        <a:gd name="connsiteY4" fmla="*/ 305543 h 665207"/>
                        <a:gd name="connsiteX5" fmla="*/ 195072 w 195237"/>
                        <a:gd name="connsiteY5" fmla="*/ 366503 h 665207"/>
                        <a:gd name="connsiteX6" fmla="*/ 30480 w 195237"/>
                        <a:gd name="connsiteY6" fmla="*/ 500615 h 665207"/>
                        <a:gd name="connsiteX7" fmla="*/ 97536 w 195237"/>
                        <a:gd name="connsiteY7" fmla="*/ 531095 h 665207"/>
                        <a:gd name="connsiteX8" fmla="*/ 134112 w 195237"/>
                        <a:gd name="connsiteY8" fmla="*/ 537191 h 665207"/>
                        <a:gd name="connsiteX9" fmla="*/ 140208 w 195237"/>
                        <a:gd name="connsiteY9" fmla="*/ 665207 h 665207"/>
                        <a:gd name="connsiteX0" fmla="*/ 1822 w 195275"/>
                        <a:gd name="connsiteY0" fmla="*/ 0 h 665207"/>
                        <a:gd name="connsiteX1" fmla="*/ 176822 w 195275"/>
                        <a:gd name="connsiteY1" fmla="*/ 61703 h 665207"/>
                        <a:gd name="connsiteX2" fmla="*/ 38 w 195275"/>
                        <a:gd name="connsiteY2" fmla="*/ 134855 h 665207"/>
                        <a:gd name="connsiteX3" fmla="*/ 195110 w 195275"/>
                        <a:gd name="connsiteY3" fmla="*/ 201911 h 665207"/>
                        <a:gd name="connsiteX4" fmla="*/ 36614 w 195275"/>
                        <a:gd name="connsiteY4" fmla="*/ 305543 h 665207"/>
                        <a:gd name="connsiteX5" fmla="*/ 195110 w 195275"/>
                        <a:gd name="connsiteY5" fmla="*/ 366503 h 665207"/>
                        <a:gd name="connsiteX6" fmla="*/ 30518 w 195275"/>
                        <a:gd name="connsiteY6" fmla="*/ 500615 h 665207"/>
                        <a:gd name="connsiteX7" fmla="*/ 97574 w 195275"/>
                        <a:gd name="connsiteY7" fmla="*/ 531095 h 665207"/>
                        <a:gd name="connsiteX8" fmla="*/ 134150 w 195275"/>
                        <a:gd name="connsiteY8" fmla="*/ 537191 h 665207"/>
                        <a:gd name="connsiteX9" fmla="*/ 140246 w 195275"/>
                        <a:gd name="connsiteY9" fmla="*/ 665207 h 665207"/>
                        <a:gd name="connsiteX0" fmla="*/ 1822 w 195255"/>
                        <a:gd name="connsiteY0" fmla="*/ 0 h 665207"/>
                        <a:gd name="connsiteX1" fmla="*/ 176822 w 195255"/>
                        <a:gd name="connsiteY1" fmla="*/ 61703 h 665207"/>
                        <a:gd name="connsiteX2" fmla="*/ 38 w 195255"/>
                        <a:gd name="connsiteY2" fmla="*/ 134855 h 665207"/>
                        <a:gd name="connsiteX3" fmla="*/ 195110 w 195255"/>
                        <a:gd name="connsiteY3" fmla="*/ 201911 h 665207"/>
                        <a:gd name="connsiteX4" fmla="*/ 14311 w 195255"/>
                        <a:gd name="connsiteY4" fmla="*/ 283240 h 665207"/>
                        <a:gd name="connsiteX5" fmla="*/ 195110 w 195255"/>
                        <a:gd name="connsiteY5" fmla="*/ 366503 h 665207"/>
                        <a:gd name="connsiteX6" fmla="*/ 30518 w 195255"/>
                        <a:gd name="connsiteY6" fmla="*/ 500615 h 665207"/>
                        <a:gd name="connsiteX7" fmla="*/ 97574 w 195255"/>
                        <a:gd name="connsiteY7" fmla="*/ 531095 h 665207"/>
                        <a:gd name="connsiteX8" fmla="*/ 134150 w 195255"/>
                        <a:gd name="connsiteY8" fmla="*/ 537191 h 665207"/>
                        <a:gd name="connsiteX9" fmla="*/ 140246 w 195255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50061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50061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45601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30518 w 195247"/>
                        <a:gd name="connsiteY6" fmla="*/ 45601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20993 w 195247"/>
                        <a:gd name="connsiteY6" fmla="*/ 436960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1822 w 195247"/>
                        <a:gd name="connsiteY0" fmla="*/ 0 h 665207"/>
                        <a:gd name="connsiteX1" fmla="*/ 176822 w 195247"/>
                        <a:gd name="connsiteY1" fmla="*/ 61703 h 665207"/>
                        <a:gd name="connsiteX2" fmla="*/ 38 w 195247"/>
                        <a:gd name="connsiteY2" fmla="*/ 134855 h 665207"/>
                        <a:gd name="connsiteX3" fmla="*/ 195110 w 195247"/>
                        <a:gd name="connsiteY3" fmla="*/ 201911 h 665207"/>
                        <a:gd name="connsiteX4" fmla="*/ 14311 w 195247"/>
                        <a:gd name="connsiteY4" fmla="*/ 283240 h 665207"/>
                        <a:gd name="connsiteX5" fmla="*/ 195110 w 195247"/>
                        <a:gd name="connsiteY5" fmla="*/ 366503 h 665207"/>
                        <a:gd name="connsiteX6" fmla="*/ 14643 w 195247"/>
                        <a:gd name="connsiteY6" fmla="*/ 414735 h 665207"/>
                        <a:gd name="connsiteX7" fmla="*/ 97574 w 195247"/>
                        <a:gd name="connsiteY7" fmla="*/ 531095 h 665207"/>
                        <a:gd name="connsiteX8" fmla="*/ 134150 w 195247"/>
                        <a:gd name="connsiteY8" fmla="*/ 537191 h 665207"/>
                        <a:gd name="connsiteX9" fmla="*/ 140246 w 195247"/>
                        <a:gd name="connsiteY9" fmla="*/ 665207 h 665207"/>
                        <a:gd name="connsiteX0" fmla="*/ 3760 w 197185"/>
                        <a:gd name="connsiteY0" fmla="*/ 0 h 665207"/>
                        <a:gd name="connsiteX1" fmla="*/ 178760 w 197185"/>
                        <a:gd name="connsiteY1" fmla="*/ 61703 h 665207"/>
                        <a:gd name="connsiteX2" fmla="*/ 1976 w 197185"/>
                        <a:gd name="connsiteY2" fmla="*/ 134855 h 665207"/>
                        <a:gd name="connsiteX3" fmla="*/ 197048 w 197185"/>
                        <a:gd name="connsiteY3" fmla="*/ 201911 h 665207"/>
                        <a:gd name="connsiteX4" fmla="*/ 16249 w 197185"/>
                        <a:gd name="connsiteY4" fmla="*/ 283240 h 665207"/>
                        <a:gd name="connsiteX5" fmla="*/ 197048 w 197185"/>
                        <a:gd name="connsiteY5" fmla="*/ 366503 h 665207"/>
                        <a:gd name="connsiteX6" fmla="*/ 706 w 197185"/>
                        <a:gd name="connsiteY6" fmla="*/ 430610 h 665207"/>
                        <a:gd name="connsiteX7" fmla="*/ 99512 w 197185"/>
                        <a:gd name="connsiteY7" fmla="*/ 531095 h 665207"/>
                        <a:gd name="connsiteX8" fmla="*/ 136088 w 197185"/>
                        <a:gd name="connsiteY8" fmla="*/ 537191 h 665207"/>
                        <a:gd name="connsiteX9" fmla="*/ 142184 w 197185"/>
                        <a:gd name="connsiteY9" fmla="*/ 665207 h 665207"/>
                        <a:gd name="connsiteX0" fmla="*/ 3760 w 197185"/>
                        <a:gd name="connsiteY0" fmla="*/ 0 h 665207"/>
                        <a:gd name="connsiteX1" fmla="*/ 178760 w 197185"/>
                        <a:gd name="connsiteY1" fmla="*/ 61703 h 665207"/>
                        <a:gd name="connsiteX2" fmla="*/ 1976 w 197185"/>
                        <a:gd name="connsiteY2" fmla="*/ 134855 h 665207"/>
                        <a:gd name="connsiteX3" fmla="*/ 197048 w 197185"/>
                        <a:gd name="connsiteY3" fmla="*/ 201911 h 665207"/>
                        <a:gd name="connsiteX4" fmla="*/ 16249 w 197185"/>
                        <a:gd name="connsiteY4" fmla="*/ 283240 h 665207"/>
                        <a:gd name="connsiteX5" fmla="*/ 197048 w 197185"/>
                        <a:gd name="connsiteY5" fmla="*/ 366503 h 665207"/>
                        <a:gd name="connsiteX6" fmla="*/ 706 w 197185"/>
                        <a:gd name="connsiteY6" fmla="*/ 430610 h 665207"/>
                        <a:gd name="connsiteX7" fmla="*/ 99512 w 197185"/>
                        <a:gd name="connsiteY7" fmla="*/ 531095 h 665207"/>
                        <a:gd name="connsiteX8" fmla="*/ 142184 w 197185"/>
                        <a:gd name="connsiteY8" fmla="*/ 665207 h 665207"/>
                        <a:gd name="connsiteX0" fmla="*/ 3760 w 197185"/>
                        <a:gd name="connsiteY0" fmla="*/ 0 h 668382"/>
                        <a:gd name="connsiteX1" fmla="*/ 178760 w 197185"/>
                        <a:gd name="connsiteY1" fmla="*/ 61703 h 668382"/>
                        <a:gd name="connsiteX2" fmla="*/ 1976 w 197185"/>
                        <a:gd name="connsiteY2" fmla="*/ 134855 h 668382"/>
                        <a:gd name="connsiteX3" fmla="*/ 197048 w 197185"/>
                        <a:gd name="connsiteY3" fmla="*/ 201911 h 668382"/>
                        <a:gd name="connsiteX4" fmla="*/ 16249 w 197185"/>
                        <a:gd name="connsiteY4" fmla="*/ 283240 h 668382"/>
                        <a:gd name="connsiteX5" fmla="*/ 197048 w 197185"/>
                        <a:gd name="connsiteY5" fmla="*/ 366503 h 668382"/>
                        <a:gd name="connsiteX6" fmla="*/ 706 w 197185"/>
                        <a:gd name="connsiteY6" fmla="*/ 430610 h 668382"/>
                        <a:gd name="connsiteX7" fmla="*/ 99512 w 197185"/>
                        <a:gd name="connsiteY7" fmla="*/ 531095 h 668382"/>
                        <a:gd name="connsiteX8" fmla="*/ 116784 w 197185"/>
                        <a:gd name="connsiteY8" fmla="*/ 668382 h 668382"/>
                        <a:gd name="connsiteX0" fmla="*/ 3760 w 197185"/>
                        <a:gd name="connsiteY0" fmla="*/ 0 h 668382"/>
                        <a:gd name="connsiteX1" fmla="*/ 178760 w 197185"/>
                        <a:gd name="connsiteY1" fmla="*/ 61703 h 668382"/>
                        <a:gd name="connsiteX2" fmla="*/ 1976 w 197185"/>
                        <a:gd name="connsiteY2" fmla="*/ 134855 h 668382"/>
                        <a:gd name="connsiteX3" fmla="*/ 197048 w 197185"/>
                        <a:gd name="connsiteY3" fmla="*/ 201911 h 668382"/>
                        <a:gd name="connsiteX4" fmla="*/ 16249 w 197185"/>
                        <a:gd name="connsiteY4" fmla="*/ 283240 h 668382"/>
                        <a:gd name="connsiteX5" fmla="*/ 197048 w 197185"/>
                        <a:gd name="connsiteY5" fmla="*/ 366503 h 668382"/>
                        <a:gd name="connsiteX6" fmla="*/ 706 w 197185"/>
                        <a:gd name="connsiteY6" fmla="*/ 430610 h 668382"/>
                        <a:gd name="connsiteX7" fmla="*/ 99512 w 197185"/>
                        <a:gd name="connsiteY7" fmla="*/ 531095 h 668382"/>
                        <a:gd name="connsiteX8" fmla="*/ 116784 w 197185"/>
                        <a:gd name="connsiteY8" fmla="*/ 668382 h 668382"/>
                        <a:gd name="connsiteX0" fmla="*/ 4457 w 197882"/>
                        <a:gd name="connsiteY0" fmla="*/ 0 h 668382"/>
                        <a:gd name="connsiteX1" fmla="*/ 179457 w 197882"/>
                        <a:gd name="connsiteY1" fmla="*/ 61703 h 668382"/>
                        <a:gd name="connsiteX2" fmla="*/ 2673 w 197882"/>
                        <a:gd name="connsiteY2" fmla="*/ 134855 h 668382"/>
                        <a:gd name="connsiteX3" fmla="*/ 197745 w 197882"/>
                        <a:gd name="connsiteY3" fmla="*/ 201911 h 668382"/>
                        <a:gd name="connsiteX4" fmla="*/ 16946 w 197882"/>
                        <a:gd name="connsiteY4" fmla="*/ 283240 h 668382"/>
                        <a:gd name="connsiteX5" fmla="*/ 197745 w 197882"/>
                        <a:gd name="connsiteY5" fmla="*/ 366503 h 668382"/>
                        <a:gd name="connsiteX6" fmla="*/ 1403 w 197882"/>
                        <a:gd name="connsiteY6" fmla="*/ 430610 h 668382"/>
                        <a:gd name="connsiteX7" fmla="*/ 100209 w 197882"/>
                        <a:gd name="connsiteY7" fmla="*/ 531095 h 668382"/>
                        <a:gd name="connsiteX8" fmla="*/ 117481 w 197882"/>
                        <a:gd name="connsiteY8" fmla="*/ 668382 h 668382"/>
                        <a:gd name="connsiteX0" fmla="*/ 4457 w 197882"/>
                        <a:gd name="connsiteY0" fmla="*/ 0 h 608057"/>
                        <a:gd name="connsiteX1" fmla="*/ 179457 w 197882"/>
                        <a:gd name="connsiteY1" fmla="*/ 61703 h 608057"/>
                        <a:gd name="connsiteX2" fmla="*/ 2673 w 197882"/>
                        <a:gd name="connsiteY2" fmla="*/ 134855 h 608057"/>
                        <a:gd name="connsiteX3" fmla="*/ 197745 w 197882"/>
                        <a:gd name="connsiteY3" fmla="*/ 201911 h 608057"/>
                        <a:gd name="connsiteX4" fmla="*/ 16946 w 197882"/>
                        <a:gd name="connsiteY4" fmla="*/ 283240 h 608057"/>
                        <a:gd name="connsiteX5" fmla="*/ 197745 w 197882"/>
                        <a:gd name="connsiteY5" fmla="*/ 366503 h 608057"/>
                        <a:gd name="connsiteX6" fmla="*/ 1403 w 197882"/>
                        <a:gd name="connsiteY6" fmla="*/ 430610 h 608057"/>
                        <a:gd name="connsiteX7" fmla="*/ 100209 w 197882"/>
                        <a:gd name="connsiteY7" fmla="*/ 531095 h 608057"/>
                        <a:gd name="connsiteX8" fmla="*/ 107956 w 197882"/>
                        <a:gd name="connsiteY8" fmla="*/ 608057 h 608057"/>
                        <a:gd name="connsiteX0" fmla="*/ 7616 w 201041"/>
                        <a:gd name="connsiteY0" fmla="*/ 0 h 608057"/>
                        <a:gd name="connsiteX1" fmla="*/ 182616 w 201041"/>
                        <a:gd name="connsiteY1" fmla="*/ 61703 h 608057"/>
                        <a:gd name="connsiteX2" fmla="*/ 5832 w 201041"/>
                        <a:gd name="connsiteY2" fmla="*/ 134855 h 608057"/>
                        <a:gd name="connsiteX3" fmla="*/ 200904 w 201041"/>
                        <a:gd name="connsiteY3" fmla="*/ 201911 h 608057"/>
                        <a:gd name="connsiteX4" fmla="*/ 20105 w 201041"/>
                        <a:gd name="connsiteY4" fmla="*/ 283240 h 608057"/>
                        <a:gd name="connsiteX5" fmla="*/ 200904 w 201041"/>
                        <a:gd name="connsiteY5" fmla="*/ 366503 h 608057"/>
                        <a:gd name="connsiteX6" fmla="*/ 1387 w 201041"/>
                        <a:gd name="connsiteY6" fmla="*/ 414735 h 608057"/>
                        <a:gd name="connsiteX7" fmla="*/ 103368 w 201041"/>
                        <a:gd name="connsiteY7" fmla="*/ 531095 h 608057"/>
                        <a:gd name="connsiteX8" fmla="*/ 111115 w 201041"/>
                        <a:gd name="connsiteY8" fmla="*/ 608057 h 608057"/>
                        <a:gd name="connsiteX0" fmla="*/ 7601 w 201016"/>
                        <a:gd name="connsiteY0" fmla="*/ 0 h 608057"/>
                        <a:gd name="connsiteX1" fmla="*/ 182601 w 201016"/>
                        <a:gd name="connsiteY1" fmla="*/ 61703 h 608057"/>
                        <a:gd name="connsiteX2" fmla="*/ 5817 w 201016"/>
                        <a:gd name="connsiteY2" fmla="*/ 134855 h 608057"/>
                        <a:gd name="connsiteX3" fmla="*/ 200889 w 201016"/>
                        <a:gd name="connsiteY3" fmla="*/ 201911 h 608057"/>
                        <a:gd name="connsiteX4" fmla="*/ 4215 w 201016"/>
                        <a:gd name="connsiteY4" fmla="*/ 267365 h 608057"/>
                        <a:gd name="connsiteX5" fmla="*/ 200889 w 201016"/>
                        <a:gd name="connsiteY5" fmla="*/ 366503 h 608057"/>
                        <a:gd name="connsiteX6" fmla="*/ 1372 w 201016"/>
                        <a:gd name="connsiteY6" fmla="*/ 414735 h 608057"/>
                        <a:gd name="connsiteX7" fmla="*/ 103353 w 201016"/>
                        <a:gd name="connsiteY7" fmla="*/ 531095 h 608057"/>
                        <a:gd name="connsiteX8" fmla="*/ 111100 w 201016"/>
                        <a:gd name="connsiteY8" fmla="*/ 608057 h 608057"/>
                        <a:gd name="connsiteX0" fmla="*/ 7601 w 201651"/>
                        <a:gd name="connsiteY0" fmla="*/ 0 h 608057"/>
                        <a:gd name="connsiteX1" fmla="*/ 201651 w 201651"/>
                        <a:gd name="connsiteY1" fmla="*/ 52178 h 608057"/>
                        <a:gd name="connsiteX2" fmla="*/ 5817 w 201651"/>
                        <a:gd name="connsiteY2" fmla="*/ 134855 h 608057"/>
                        <a:gd name="connsiteX3" fmla="*/ 200889 w 201651"/>
                        <a:gd name="connsiteY3" fmla="*/ 201911 h 608057"/>
                        <a:gd name="connsiteX4" fmla="*/ 4215 w 201651"/>
                        <a:gd name="connsiteY4" fmla="*/ 267365 h 608057"/>
                        <a:gd name="connsiteX5" fmla="*/ 200889 w 201651"/>
                        <a:gd name="connsiteY5" fmla="*/ 366503 h 608057"/>
                        <a:gd name="connsiteX6" fmla="*/ 1372 w 201651"/>
                        <a:gd name="connsiteY6" fmla="*/ 414735 h 608057"/>
                        <a:gd name="connsiteX7" fmla="*/ 103353 w 201651"/>
                        <a:gd name="connsiteY7" fmla="*/ 531095 h 608057"/>
                        <a:gd name="connsiteX8" fmla="*/ 111100 w 201651"/>
                        <a:gd name="connsiteY8" fmla="*/ 608057 h 608057"/>
                        <a:gd name="connsiteX0" fmla="*/ 3810 w 197860"/>
                        <a:gd name="connsiteY0" fmla="*/ 0 h 608057"/>
                        <a:gd name="connsiteX1" fmla="*/ 197860 w 197860"/>
                        <a:gd name="connsiteY1" fmla="*/ 52178 h 608057"/>
                        <a:gd name="connsiteX2" fmla="*/ 2026 w 197860"/>
                        <a:gd name="connsiteY2" fmla="*/ 134855 h 608057"/>
                        <a:gd name="connsiteX3" fmla="*/ 197098 w 197860"/>
                        <a:gd name="connsiteY3" fmla="*/ 201911 h 608057"/>
                        <a:gd name="connsiteX4" fmla="*/ 424 w 197860"/>
                        <a:gd name="connsiteY4" fmla="*/ 267365 h 608057"/>
                        <a:gd name="connsiteX5" fmla="*/ 197098 w 197860"/>
                        <a:gd name="connsiteY5" fmla="*/ 366503 h 608057"/>
                        <a:gd name="connsiteX6" fmla="*/ 7106 w 197860"/>
                        <a:gd name="connsiteY6" fmla="*/ 405210 h 608057"/>
                        <a:gd name="connsiteX7" fmla="*/ 99562 w 197860"/>
                        <a:gd name="connsiteY7" fmla="*/ 531095 h 608057"/>
                        <a:gd name="connsiteX8" fmla="*/ 107309 w 197860"/>
                        <a:gd name="connsiteY8" fmla="*/ 608057 h 608057"/>
                        <a:gd name="connsiteX0" fmla="*/ 3810 w 197860"/>
                        <a:gd name="connsiteY0" fmla="*/ 0 h 608057"/>
                        <a:gd name="connsiteX1" fmla="*/ 197860 w 197860"/>
                        <a:gd name="connsiteY1" fmla="*/ 52178 h 608057"/>
                        <a:gd name="connsiteX2" fmla="*/ 2026 w 197860"/>
                        <a:gd name="connsiteY2" fmla="*/ 134855 h 608057"/>
                        <a:gd name="connsiteX3" fmla="*/ 197098 w 197860"/>
                        <a:gd name="connsiteY3" fmla="*/ 201911 h 608057"/>
                        <a:gd name="connsiteX4" fmla="*/ 424 w 197860"/>
                        <a:gd name="connsiteY4" fmla="*/ 267365 h 608057"/>
                        <a:gd name="connsiteX5" fmla="*/ 197098 w 197860"/>
                        <a:gd name="connsiteY5" fmla="*/ 366503 h 608057"/>
                        <a:gd name="connsiteX6" fmla="*/ 7106 w 197860"/>
                        <a:gd name="connsiteY6" fmla="*/ 405210 h 608057"/>
                        <a:gd name="connsiteX7" fmla="*/ 96387 w 197860"/>
                        <a:gd name="connsiteY7" fmla="*/ 470770 h 608057"/>
                        <a:gd name="connsiteX8" fmla="*/ 107309 w 197860"/>
                        <a:gd name="connsiteY8" fmla="*/ 608057 h 608057"/>
                        <a:gd name="connsiteX0" fmla="*/ 3810 w 197860"/>
                        <a:gd name="connsiteY0" fmla="*/ 0 h 566782"/>
                        <a:gd name="connsiteX1" fmla="*/ 197860 w 197860"/>
                        <a:gd name="connsiteY1" fmla="*/ 52178 h 566782"/>
                        <a:gd name="connsiteX2" fmla="*/ 2026 w 197860"/>
                        <a:gd name="connsiteY2" fmla="*/ 134855 h 566782"/>
                        <a:gd name="connsiteX3" fmla="*/ 197098 w 197860"/>
                        <a:gd name="connsiteY3" fmla="*/ 201911 h 566782"/>
                        <a:gd name="connsiteX4" fmla="*/ 424 w 197860"/>
                        <a:gd name="connsiteY4" fmla="*/ 267365 h 566782"/>
                        <a:gd name="connsiteX5" fmla="*/ 197098 w 197860"/>
                        <a:gd name="connsiteY5" fmla="*/ 366503 h 566782"/>
                        <a:gd name="connsiteX6" fmla="*/ 7106 w 197860"/>
                        <a:gd name="connsiteY6" fmla="*/ 405210 h 566782"/>
                        <a:gd name="connsiteX7" fmla="*/ 96387 w 197860"/>
                        <a:gd name="connsiteY7" fmla="*/ 470770 h 566782"/>
                        <a:gd name="connsiteX8" fmla="*/ 107309 w 197860"/>
                        <a:gd name="connsiteY8" fmla="*/ 566782 h 566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7860" h="566782">
                          <a:moveTo>
                            <a:pt x="3810" y="0"/>
                          </a:moveTo>
                          <a:cubicBezTo>
                            <a:pt x="31750" y="19050"/>
                            <a:pt x="198157" y="29702"/>
                            <a:pt x="197860" y="52178"/>
                          </a:cubicBezTo>
                          <a:cubicBezTo>
                            <a:pt x="197563" y="74654"/>
                            <a:pt x="2153" y="109900"/>
                            <a:pt x="2026" y="134855"/>
                          </a:cubicBezTo>
                          <a:cubicBezTo>
                            <a:pt x="1899" y="159810"/>
                            <a:pt x="191002" y="173463"/>
                            <a:pt x="197098" y="201911"/>
                          </a:cubicBezTo>
                          <a:cubicBezTo>
                            <a:pt x="203194" y="230359"/>
                            <a:pt x="-10752" y="251109"/>
                            <a:pt x="424" y="267365"/>
                          </a:cubicBezTo>
                          <a:cubicBezTo>
                            <a:pt x="11600" y="283621"/>
                            <a:pt x="195984" y="343529"/>
                            <a:pt x="197098" y="366503"/>
                          </a:cubicBezTo>
                          <a:cubicBezTo>
                            <a:pt x="198212" y="389477"/>
                            <a:pt x="23891" y="387832"/>
                            <a:pt x="7106" y="405210"/>
                          </a:cubicBezTo>
                          <a:cubicBezTo>
                            <a:pt x="-9679" y="422588"/>
                            <a:pt x="79687" y="443841"/>
                            <a:pt x="96387" y="470770"/>
                          </a:cubicBezTo>
                          <a:cubicBezTo>
                            <a:pt x="113087" y="497699"/>
                            <a:pt x="98419" y="538842"/>
                            <a:pt x="107309" y="56678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prstDash val="lgDash"/>
                      <a:tailEnd type="triangle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8" name="Group 107"/>
                <p:cNvGrpSpPr/>
                <p:nvPr/>
              </p:nvGrpSpPr>
              <p:grpSpPr>
                <a:xfrm>
                  <a:off x="2731139" y="4206425"/>
                  <a:ext cx="3546577" cy="1192382"/>
                  <a:chOff x="2506126" y="5578830"/>
                  <a:chExt cx="4142325" cy="1346225"/>
                </a:xfrm>
              </p:grpSpPr>
              <p:sp>
                <p:nvSpPr>
                  <p:cNvPr id="109" name="Rectangle 108"/>
                  <p:cNvSpPr/>
                  <p:nvPr/>
                </p:nvSpPr>
                <p:spPr>
                  <a:xfrm>
                    <a:off x="2506126" y="6582608"/>
                    <a:ext cx="1413388" cy="34244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200" dirty="0"/>
                      <a:t>Super-radiant</a:t>
                    </a:r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5407062" y="5578830"/>
                    <a:ext cx="1241389" cy="34244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200" dirty="0"/>
                      <a:t>Sub-radiant</a:t>
                    </a:r>
                  </a:p>
                </p:txBody>
              </p:sp>
            </p:grpSp>
          </p:grpSp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7699" y="5642440"/>
                <a:ext cx="273536" cy="190959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7839" y="4437635"/>
                <a:ext cx="281509" cy="196525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71558" y="5100569"/>
                <a:ext cx="195357" cy="176297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2375" y="4873330"/>
                <a:ext cx="229979" cy="193391"/>
              </a:xfrm>
              <a:prstGeom prst="rect">
                <a:avLst/>
              </a:prstGeom>
            </p:spPr>
          </p:pic>
        </p:grpSp>
        <p:grpSp>
          <p:nvGrpSpPr>
            <p:cNvPr id="97" name="Group 96"/>
            <p:cNvGrpSpPr/>
            <p:nvPr/>
          </p:nvGrpSpPr>
          <p:grpSpPr>
            <a:xfrm>
              <a:off x="7466411" y="4529426"/>
              <a:ext cx="1823860" cy="1237774"/>
              <a:chOff x="4393867" y="4831053"/>
              <a:chExt cx="1823860" cy="1237774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4393867" y="5810295"/>
                <a:ext cx="1823860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>
                    <a:solidFill>
                      <a:srgbClr val="00B0F0"/>
                    </a:solidFill>
                  </a:rPr>
                  <a:t>Optical Pumping </a:t>
                </a:r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5027882" y="4831053"/>
                <a:ext cx="588824" cy="647298"/>
                <a:chOff x="5027882" y="4831053"/>
                <a:chExt cx="588824" cy="647298"/>
              </a:xfrm>
            </p:grpSpPr>
            <p:sp>
              <p:nvSpPr>
                <p:cNvPr id="100" name="Freeform 48"/>
                <p:cNvSpPr/>
                <p:nvPr/>
              </p:nvSpPr>
              <p:spPr>
                <a:xfrm rot="18240000" flipV="1">
                  <a:off x="4934753" y="4931793"/>
                  <a:ext cx="639687" cy="453430"/>
                </a:xfrm>
                <a:custGeom>
                  <a:avLst/>
                  <a:gdLst>
                    <a:gd name="connsiteX0" fmla="*/ 0 w 2286000"/>
                    <a:gd name="connsiteY0" fmla="*/ 0 h 2241755"/>
                    <a:gd name="connsiteX1" fmla="*/ 103239 w 2286000"/>
                    <a:gd name="connsiteY1" fmla="*/ 29497 h 2241755"/>
                    <a:gd name="connsiteX2" fmla="*/ 162232 w 2286000"/>
                    <a:gd name="connsiteY2" fmla="*/ 58994 h 2241755"/>
                    <a:gd name="connsiteX3" fmla="*/ 294968 w 2286000"/>
                    <a:gd name="connsiteY3" fmla="*/ 103239 h 2241755"/>
                    <a:gd name="connsiteX4" fmla="*/ 398206 w 2286000"/>
                    <a:gd name="connsiteY4" fmla="*/ 176981 h 2241755"/>
                    <a:gd name="connsiteX5" fmla="*/ 442452 w 2286000"/>
                    <a:gd name="connsiteY5" fmla="*/ 191729 h 2241755"/>
                    <a:gd name="connsiteX6" fmla="*/ 486697 w 2286000"/>
                    <a:gd name="connsiteY6" fmla="*/ 221226 h 2241755"/>
                    <a:gd name="connsiteX7" fmla="*/ 501445 w 2286000"/>
                    <a:gd name="connsiteY7" fmla="*/ 280220 h 2241755"/>
                    <a:gd name="connsiteX8" fmla="*/ 471948 w 2286000"/>
                    <a:gd name="connsiteY8" fmla="*/ 398207 h 2241755"/>
                    <a:gd name="connsiteX9" fmla="*/ 427703 w 2286000"/>
                    <a:gd name="connsiteY9" fmla="*/ 604684 h 2241755"/>
                    <a:gd name="connsiteX10" fmla="*/ 398206 w 2286000"/>
                    <a:gd name="connsiteY10" fmla="*/ 781665 h 2241755"/>
                    <a:gd name="connsiteX11" fmla="*/ 368710 w 2286000"/>
                    <a:gd name="connsiteY11" fmla="*/ 884903 h 2241755"/>
                    <a:gd name="connsiteX12" fmla="*/ 648929 w 2286000"/>
                    <a:gd name="connsiteY12" fmla="*/ 943897 h 2241755"/>
                    <a:gd name="connsiteX13" fmla="*/ 752168 w 2286000"/>
                    <a:gd name="connsiteY13" fmla="*/ 1002891 h 2241755"/>
                    <a:gd name="connsiteX14" fmla="*/ 870155 w 2286000"/>
                    <a:gd name="connsiteY14" fmla="*/ 1047136 h 2241755"/>
                    <a:gd name="connsiteX15" fmla="*/ 943897 w 2286000"/>
                    <a:gd name="connsiteY15" fmla="*/ 1106129 h 2241755"/>
                    <a:gd name="connsiteX16" fmla="*/ 1076632 w 2286000"/>
                    <a:gd name="connsiteY16" fmla="*/ 1179871 h 2241755"/>
                    <a:gd name="connsiteX17" fmla="*/ 1179871 w 2286000"/>
                    <a:gd name="connsiteY17" fmla="*/ 1238865 h 2241755"/>
                    <a:gd name="connsiteX18" fmla="*/ 1194619 w 2286000"/>
                    <a:gd name="connsiteY18" fmla="*/ 1283110 h 2241755"/>
                    <a:gd name="connsiteX19" fmla="*/ 1209368 w 2286000"/>
                    <a:gd name="connsiteY19" fmla="*/ 1666568 h 2241755"/>
                    <a:gd name="connsiteX20" fmla="*/ 1445342 w 2286000"/>
                    <a:gd name="connsiteY20" fmla="*/ 1696065 h 2241755"/>
                    <a:gd name="connsiteX21" fmla="*/ 2064774 w 2286000"/>
                    <a:gd name="connsiteY21" fmla="*/ 1725561 h 2241755"/>
                    <a:gd name="connsiteX22" fmla="*/ 2182761 w 2286000"/>
                    <a:gd name="connsiteY22" fmla="*/ 1740310 h 2241755"/>
                    <a:gd name="connsiteX23" fmla="*/ 2197510 w 2286000"/>
                    <a:gd name="connsiteY23" fmla="*/ 1799303 h 2241755"/>
                    <a:gd name="connsiteX24" fmla="*/ 2212258 w 2286000"/>
                    <a:gd name="connsiteY24" fmla="*/ 1976284 h 2241755"/>
                    <a:gd name="connsiteX25" fmla="*/ 2227006 w 2286000"/>
                    <a:gd name="connsiteY25" fmla="*/ 2064774 h 2241755"/>
                    <a:gd name="connsiteX26" fmla="*/ 2271252 w 2286000"/>
                    <a:gd name="connsiteY26" fmla="*/ 2227007 h 2241755"/>
                    <a:gd name="connsiteX27" fmla="*/ 2286000 w 2286000"/>
                    <a:gd name="connsiteY27" fmla="*/ 2241755 h 2241755"/>
                    <a:gd name="connsiteX0" fmla="*/ 0 w 2286000"/>
                    <a:gd name="connsiteY0" fmla="*/ 2817 h 2244572"/>
                    <a:gd name="connsiteX1" fmla="*/ 149420 w 2286000"/>
                    <a:gd name="connsiteY1" fmla="*/ 4604 h 2244572"/>
                    <a:gd name="connsiteX2" fmla="*/ 162232 w 2286000"/>
                    <a:gd name="connsiteY2" fmla="*/ 61811 h 2244572"/>
                    <a:gd name="connsiteX3" fmla="*/ 294968 w 2286000"/>
                    <a:gd name="connsiteY3" fmla="*/ 106056 h 2244572"/>
                    <a:gd name="connsiteX4" fmla="*/ 398206 w 2286000"/>
                    <a:gd name="connsiteY4" fmla="*/ 179798 h 2244572"/>
                    <a:gd name="connsiteX5" fmla="*/ 442452 w 2286000"/>
                    <a:gd name="connsiteY5" fmla="*/ 194546 h 2244572"/>
                    <a:gd name="connsiteX6" fmla="*/ 486697 w 2286000"/>
                    <a:gd name="connsiteY6" fmla="*/ 224043 h 2244572"/>
                    <a:gd name="connsiteX7" fmla="*/ 501445 w 2286000"/>
                    <a:gd name="connsiteY7" fmla="*/ 283037 h 2244572"/>
                    <a:gd name="connsiteX8" fmla="*/ 471948 w 2286000"/>
                    <a:gd name="connsiteY8" fmla="*/ 401024 h 2244572"/>
                    <a:gd name="connsiteX9" fmla="*/ 427703 w 2286000"/>
                    <a:gd name="connsiteY9" fmla="*/ 607501 h 2244572"/>
                    <a:gd name="connsiteX10" fmla="*/ 398206 w 2286000"/>
                    <a:gd name="connsiteY10" fmla="*/ 784482 h 2244572"/>
                    <a:gd name="connsiteX11" fmla="*/ 368710 w 2286000"/>
                    <a:gd name="connsiteY11" fmla="*/ 887720 h 2244572"/>
                    <a:gd name="connsiteX12" fmla="*/ 648929 w 2286000"/>
                    <a:gd name="connsiteY12" fmla="*/ 946714 h 2244572"/>
                    <a:gd name="connsiteX13" fmla="*/ 752168 w 2286000"/>
                    <a:gd name="connsiteY13" fmla="*/ 1005708 h 2244572"/>
                    <a:gd name="connsiteX14" fmla="*/ 870155 w 2286000"/>
                    <a:gd name="connsiteY14" fmla="*/ 1049953 h 2244572"/>
                    <a:gd name="connsiteX15" fmla="*/ 943897 w 2286000"/>
                    <a:gd name="connsiteY15" fmla="*/ 1108946 h 2244572"/>
                    <a:gd name="connsiteX16" fmla="*/ 1076632 w 2286000"/>
                    <a:gd name="connsiteY16" fmla="*/ 1182688 h 2244572"/>
                    <a:gd name="connsiteX17" fmla="*/ 1179871 w 2286000"/>
                    <a:gd name="connsiteY17" fmla="*/ 1241682 h 2244572"/>
                    <a:gd name="connsiteX18" fmla="*/ 1194619 w 2286000"/>
                    <a:gd name="connsiteY18" fmla="*/ 1285927 h 2244572"/>
                    <a:gd name="connsiteX19" fmla="*/ 1209368 w 2286000"/>
                    <a:gd name="connsiteY19" fmla="*/ 1669385 h 2244572"/>
                    <a:gd name="connsiteX20" fmla="*/ 1445342 w 2286000"/>
                    <a:gd name="connsiteY20" fmla="*/ 1698882 h 2244572"/>
                    <a:gd name="connsiteX21" fmla="*/ 2064774 w 2286000"/>
                    <a:gd name="connsiteY21" fmla="*/ 1728378 h 2244572"/>
                    <a:gd name="connsiteX22" fmla="*/ 2182761 w 2286000"/>
                    <a:gd name="connsiteY22" fmla="*/ 1743127 h 2244572"/>
                    <a:gd name="connsiteX23" fmla="*/ 2197510 w 2286000"/>
                    <a:gd name="connsiteY23" fmla="*/ 1802120 h 2244572"/>
                    <a:gd name="connsiteX24" fmla="*/ 2212258 w 2286000"/>
                    <a:gd name="connsiteY24" fmla="*/ 1979101 h 2244572"/>
                    <a:gd name="connsiteX25" fmla="*/ 2227006 w 2286000"/>
                    <a:gd name="connsiteY25" fmla="*/ 2067591 h 2244572"/>
                    <a:gd name="connsiteX26" fmla="*/ 2271252 w 2286000"/>
                    <a:gd name="connsiteY26" fmla="*/ 2229824 h 2244572"/>
                    <a:gd name="connsiteX27" fmla="*/ 2286000 w 2286000"/>
                    <a:gd name="connsiteY27" fmla="*/ 2244572 h 2244572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398206 w 2286000"/>
                    <a:gd name="connsiteY4" fmla="*/ 183595 h 2248369"/>
                    <a:gd name="connsiteX5" fmla="*/ 442452 w 2286000"/>
                    <a:gd name="connsiteY5" fmla="*/ 198343 h 2248369"/>
                    <a:gd name="connsiteX6" fmla="*/ 486697 w 2286000"/>
                    <a:gd name="connsiteY6" fmla="*/ 227840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427703 w 2286000"/>
                    <a:gd name="connsiteY9" fmla="*/ 611298 h 2248369"/>
                    <a:gd name="connsiteX10" fmla="*/ 398206 w 2286000"/>
                    <a:gd name="connsiteY10" fmla="*/ 788279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86697 w 2286000"/>
                    <a:gd name="connsiteY6" fmla="*/ 227840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427703 w 2286000"/>
                    <a:gd name="connsiteY9" fmla="*/ 611298 h 2248369"/>
                    <a:gd name="connsiteX10" fmla="*/ 398206 w 2286000"/>
                    <a:gd name="connsiteY10" fmla="*/ 788279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427703 w 2286000"/>
                    <a:gd name="connsiteY9" fmla="*/ 611298 h 2248369"/>
                    <a:gd name="connsiteX10" fmla="*/ 398206 w 2286000"/>
                    <a:gd name="connsiteY10" fmla="*/ 788279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398206 w 2286000"/>
                    <a:gd name="connsiteY10" fmla="*/ 788279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18279 w 2286000"/>
                    <a:gd name="connsiteY10" fmla="*/ 580461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18279 w 2286000"/>
                    <a:gd name="connsiteY10" fmla="*/ 580461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870155 w 2286000"/>
                    <a:gd name="connsiteY13" fmla="*/ 1053750 h 2248369"/>
                    <a:gd name="connsiteX14" fmla="*/ 943897 w 2286000"/>
                    <a:gd name="connsiteY14" fmla="*/ 1112743 h 2248369"/>
                    <a:gd name="connsiteX15" fmla="*/ 1076632 w 2286000"/>
                    <a:gd name="connsiteY15" fmla="*/ 1186485 h 2248369"/>
                    <a:gd name="connsiteX16" fmla="*/ 1179871 w 2286000"/>
                    <a:gd name="connsiteY16" fmla="*/ 1245479 h 2248369"/>
                    <a:gd name="connsiteX17" fmla="*/ 1194619 w 2286000"/>
                    <a:gd name="connsiteY17" fmla="*/ 1289724 h 2248369"/>
                    <a:gd name="connsiteX18" fmla="*/ 1209368 w 2286000"/>
                    <a:gd name="connsiteY18" fmla="*/ 1673182 h 2248369"/>
                    <a:gd name="connsiteX19" fmla="*/ 1445342 w 2286000"/>
                    <a:gd name="connsiteY19" fmla="*/ 1702679 h 2248369"/>
                    <a:gd name="connsiteX20" fmla="*/ 2064774 w 2286000"/>
                    <a:gd name="connsiteY20" fmla="*/ 1732175 h 2248369"/>
                    <a:gd name="connsiteX21" fmla="*/ 2182761 w 2286000"/>
                    <a:gd name="connsiteY21" fmla="*/ 1746924 h 2248369"/>
                    <a:gd name="connsiteX22" fmla="*/ 2197510 w 2286000"/>
                    <a:gd name="connsiteY22" fmla="*/ 1805917 h 2248369"/>
                    <a:gd name="connsiteX23" fmla="*/ 2212258 w 2286000"/>
                    <a:gd name="connsiteY23" fmla="*/ 1982898 h 2248369"/>
                    <a:gd name="connsiteX24" fmla="*/ 2227006 w 2286000"/>
                    <a:gd name="connsiteY24" fmla="*/ 2071388 h 2248369"/>
                    <a:gd name="connsiteX25" fmla="*/ 2271252 w 2286000"/>
                    <a:gd name="connsiteY25" fmla="*/ 2233621 h 2248369"/>
                    <a:gd name="connsiteX26" fmla="*/ 2286000 w 2286000"/>
                    <a:gd name="connsiteY26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943897 w 2286000"/>
                    <a:gd name="connsiteY13" fmla="*/ 1112743 h 2248369"/>
                    <a:gd name="connsiteX14" fmla="*/ 1076632 w 2286000"/>
                    <a:gd name="connsiteY14" fmla="*/ 1186485 h 2248369"/>
                    <a:gd name="connsiteX15" fmla="*/ 1179871 w 2286000"/>
                    <a:gd name="connsiteY15" fmla="*/ 1245479 h 2248369"/>
                    <a:gd name="connsiteX16" fmla="*/ 1194619 w 2286000"/>
                    <a:gd name="connsiteY16" fmla="*/ 1289724 h 2248369"/>
                    <a:gd name="connsiteX17" fmla="*/ 1209368 w 2286000"/>
                    <a:gd name="connsiteY17" fmla="*/ 1673182 h 2248369"/>
                    <a:gd name="connsiteX18" fmla="*/ 1445342 w 2286000"/>
                    <a:gd name="connsiteY18" fmla="*/ 1702679 h 2248369"/>
                    <a:gd name="connsiteX19" fmla="*/ 2064774 w 2286000"/>
                    <a:gd name="connsiteY19" fmla="*/ 1732175 h 2248369"/>
                    <a:gd name="connsiteX20" fmla="*/ 2182761 w 2286000"/>
                    <a:gd name="connsiteY20" fmla="*/ 1746924 h 2248369"/>
                    <a:gd name="connsiteX21" fmla="*/ 2197510 w 2286000"/>
                    <a:gd name="connsiteY21" fmla="*/ 1805917 h 2248369"/>
                    <a:gd name="connsiteX22" fmla="*/ 2212258 w 2286000"/>
                    <a:gd name="connsiteY22" fmla="*/ 1982898 h 2248369"/>
                    <a:gd name="connsiteX23" fmla="*/ 2227006 w 2286000"/>
                    <a:gd name="connsiteY23" fmla="*/ 2071388 h 2248369"/>
                    <a:gd name="connsiteX24" fmla="*/ 2271252 w 2286000"/>
                    <a:gd name="connsiteY24" fmla="*/ 2233621 h 2248369"/>
                    <a:gd name="connsiteX25" fmla="*/ 2286000 w 2286000"/>
                    <a:gd name="connsiteY25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1076632 w 2286000"/>
                    <a:gd name="connsiteY13" fmla="*/ 1186485 h 2248369"/>
                    <a:gd name="connsiteX14" fmla="*/ 1179871 w 2286000"/>
                    <a:gd name="connsiteY14" fmla="*/ 1245479 h 2248369"/>
                    <a:gd name="connsiteX15" fmla="*/ 1194619 w 2286000"/>
                    <a:gd name="connsiteY15" fmla="*/ 1289724 h 2248369"/>
                    <a:gd name="connsiteX16" fmla="*/ 1209368 w 2286000"/>
                    <a:gd name="connsiteY16" fmla="*/ 1673182 h 2248369"/>
                    <a:gd name="connsiteX17" fmla="*/ 1445342 w 2286000"/>
                    <a:gd name="connsiteY17" fmla="*/ 1702679 h 2248369"/>
                    <a:gd name="connsiteX18" fmla="*/ 2064774 w 2286000"/>
                    <a:gd name="connsiteY18" fmla="*/ 1732175 h 2248369"/>
                    <a:gd name="connsiteX19" fmla="*/ 2182761 w 2286000"/>
                    <a:gd name="connsiteY19" fmla="*/ 1746924 h 2248369"/>
                    <a:gd name="connsiteX20" fmla="*/ 2197510 w 2286000"/>
                    <a:gd name="connsiteY20" fmla="*/ 1805917 h 2248369"/>
                    <a:gd name="connsiteX21" fmla="*/ 2212258 w 2286000"/>
                    <a:gd name="connsiteY21" fmla="*/ 1982898 h 2248369"/>
                    <a:gd name="connsiteX22" fmla="*/ 2227006 w 2286000"/>
                    <a:gd name="connsiteY22" fmla="*/ 2071388 h 2248369"/>
                    <a:gd name="connsiteX23" fmla="*/ 2271252 w 2286000"/>
                    <a:gd name="connsiteY23" fmla="*/ 2233621 h 2248369"/>
                    <a:gd name="connsiteX24" fmla="*/ 2286000 w 2286000"/>
                    <a:gd name="connsiteY24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1076632 w 2286000"/>
                    <a:gd name="connsiteY13" fmla="*/ 1186485 h 2248369"/>
                    <a:gd name="connsiteX14" fmla="*/ 1179871 w 2286000"/>
                    <a:gd name="connsiteY14" fmla="*/ 1245479 h 2248369"/>
                    <a:gd name="connsiteX15" fmla="*/ 1194619 w 2286000"/>
                    <a:gd name="connsiteY15" fmla="*/ 1289724 h 2248369"/>
                    <a:gd name="connsiteX16" fmla="*/ 1209368 w 2286000"/>
                    <a:gd name="connsiteY16" fmla="*/ 1673182 h 2248369"/>
                    <a:gd name="connsiteX17" fmla="*/ 1445342 w 2286000"/>
                    <a:gd name="connsiteY17" fmla="*/ 1702679 h 2248369"/>
                    <a:gd name="connsiteX18" fmla="*/ 2064774 w 2286000"/>
                    <a:gd name="connsiteY18" fmla="*/ 1732175 h 2248369"/>
                    <a:gd name="connsiteX19" fmla="*/ 2182761 w 2286000"/>
                    <a:gd name="connsiteY19" fmla="*/ 1746924 h 2248369"/>
                    <a:gd name="connsiteX20" fmla="*/ 2197510 w 2286000"/>
                    <a:gd name="connsiteY20" fmla="*/ 1805917 h 2248369"/>
                    <a:gd name="connsiteX21" fmla="*/ 2212258 w 2286000"/>
                    <a:gd name="connsiteY21" fmla="*/ 1982898 h 2248369"/>
                    <a:gd name="connsiteX22" fmla="*/ 2227006 w 2286000"/>
                    <a:gd name="connsiteY22" fmla="*/ 2071388 h 2248369"/>
                    <a:gd name="connsiteX23" fmla="*/ 2271252 w 2286000"/>
                    <a:gd name="connsiteY23" fmla="*/ 2233621 h 2248369"/>
                    <a:gd name="connsiteX24" fmla="*/ 2286000 w 2286000"/>
                    <a:gd name="connsiteY24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1179871 w 2286000"/>
                    <a:gd name="connsiteY14" fmla="*/ 1245479 h 2248369"/>
                    <a:gd name="connsiteX15" fmla="*/ 1194619 w 2286000"/>
                    <a:gd name="connsiteY15" fmla="*/ 1289724 h 2248369"/>
                    <a:gd name="connsiteX16" fmla="*/ 1209368 w 2286000"/>
                    <a:gd name="connsiteY16" fmla="*/ 1673182 h 2248369"/>
                    <a:gd name="connsiteX17" fmla="*/ 1445342 w 2286000"/>
                    <a:gd name="connsiteY17" fmla="*/ 1702679 h 2248369"/>
                    <a:gd name="connsiteX18" fmla="*/ 2064774 w 2286000"/>
                    <a:gd name="connsiteY18" fmla="*/ 1732175 h 2248369"/>
                    <a:gd name="connsiteX19" fmla="*/ 2182761 w 2286000"/>
                    <a:gd name="connsiteY19" fmla="*/ 1746924 h 2248369"/>
                    <a:gd name="connsiteX20" fmla="*/ 2197510 w 2286000"/>
                    <a:gd name="connsiteY20" fmla="*/ 1805917 h 2248369"/>
                    <a:gd name="connsiteX21" fmla="*/ 2212258 w 2286000"/>
                    <a:gd name="connsiteY21" fmla="*/ 1982898 h 2248369"/>
                    <a:gd name="connsiteX22" fmla="*/ 2227006 w 2286000"/>
                    <a:gd name="connsiteY22" fmla="*/ 2071388 h 2248369"/>
                    <a:gd name="connsiteX23" fmla="*/ 2271252 w 2286000"/>
                    <a:gd name="connsiteY23" fmla="*/ 2233621 h 2248369"/>
                    <a:gd name="connsiteX24" fmla="*/ 2286000 w 2286000"/>
                    <a:gd name="connsiteY24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194619 w 2286000"/>
                    <a:gd name="connsiteY15" fmla="*/ 1289724 h 2248369"/>
                    <a:gd name="connsiteX16" fmla="*/ 1209368 w 2286000"/>
                    <a:gd name="connsiteY16" fmla="*/ 1673182 h 2248369"/>
                    <a:gd name="connsiteX17" fmla="*/ 1445342 w 2286000"/>
                    <a:gd name="connsiteY17" fmla="*/ 1702679 h 2248369"/>
                    <a:gd name="connsiteX18" fmla="*/ 2064774 w 2286000"/>
                    <a:gd name="connsiteY18" fmla="*/ 1732175 h 2248369"/>
                    <a:gd name="connsiteX19" fmla="*/ 2182761 w 2286000"/>
                    <a:gd name="connsiteY19" fmla="*/ 1746924 h 2248369"/>
                    <a:gd name="connsiteX20" fmla="*/ 2197510 w 2286000"/>
                    <a:gd name="connsiteY20" fmla="*/ 1805917 h 2248369"/>
                    <a:gd name="connsiteX21" fmla="*/ 2212258 w 2286000"/>
                    <a:gd name="connsiteY21" fmla="*/ 1982898 h 2248369"/>
                    <a:gd name="connsiteX22" fmla="*/ 2227006 w 2286000"/>
                    <a:gd name="connsiteY22" fmla="*/ 2071388 h 2248369"/>
                    <a:gd name="connsiteX23" fmla="*/ 2271252 w 2286000"/>
                    <a:gd name="connsiteY23" fmla="*/ 2233621 h 2248369"/>
                    <a:gd name="connsiteX24" fmla="*/ 2286000 w 2286000"/>
                    <a:gd name="connsiteY24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209368 w 2286000"/>
                    <a:gd name="connsiteY15" fmla="*/ 1673182 h 2248369"/>
                    <a:gd name="connsiteX16" fmla="*/ 1445342 w 2286000"/>
                    <a:gd name="connsiteY16" fmla="*/ 1702679 h 2248369"/>
                    <a:gd name="connsiteX17" fmla="*/ 2064774 w 2286000"/>
                    <a:gd name="connsiteY17" fmla="*/ 1732175 h 2248369"/>
                    <a:gd name="connsiteX18" fmla="*/ 2182761 w 2286000"/>
                    <a:gd name="connsiteY18" fmla="*/ 1746924 h 2248369"/>
                    <a:gd name="connsiteX19" fmla="*/ 2197510 w 2286000"/>
                    <a:gd name="connsiteY19" fmla="*/ 1805917 h 2248369"/>
                    <a:gd name="connsiteX20" fmla="*/ 2212258 w 2286000"/>
                    <a:gd name="connsiteY20" fmla="*/ 1982898 h 2248369"/>
                    <a:gd name="connsiteX21" fmla="*/ 2227006 w 2286000"/>
                    <a:gd name="connsiteY21" fmla="*/ 2071388 h 2248369"/>
                    <a:gd name="connsiteX22" fmla="*/ 2271252 w 2286000"/>
                    <a:gd name="connsiteY22" fmla="*/ 2233621 h 2248369"/>
                    <a:gd name="connsiteX23" fmla="*/ 2286000 w 2286000"/>
                    <a:gd name="connsiteY23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445342 w 2286000"/>
                    <a:gd name="connsiteY15" fmla="*/ 1702679 h 2248369"/>
                    <a:gd name="connsiteX16" fmla="*/ 2064774 w 2286000"/>
                    <a:gd name="connsiteY16" fmla="*/ 1732175 h 2248369"/>
                    <a:gd name="connsiteX17" fmla="*/ 2182761 w 2286000"/>
                    <a:gd name="connsiteY17" fmla="*/ 1746924 h 2248369"/>
                    <a:gd name="connsiteX18" fmla="*/ 2197510 w 2286000"/>
                    <a:gd name="connsiteY18" fmla="*/ 1805917 h 2248369"/>
                    <a:gd name="connsiteX19" fmla="*/ 2212258 w 2286000"/>
                    <a:gd name="connsiteY19" fmla="*/ 1982898 h 2248369"/>
                    <a:gd name="connsiteX20" fmla="*/ 2227006 w 2286000"/>
                    <a:gd name="connsiteY20" fmla="*/ 2071388 h 2248369"/>
                    <a:gd name="connsiteX21" fmla="*/ 2271252 w 2286000"/>
                    <a:gd name="connsiteY21" fmla="*/ 2233621 h 2248369"/>
                    <a:gd name="connsiteX22" fmla="*/ 2286000 w 2286000"/>
                    <a:gd name="connsiteY22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445342 w 2286000"/>
                    <a:gd name="connsiteY15" fmla="*/ 1702679 h 2248369"/>
                    <a:gd name="connsiteX16" fmla="*/ 2064774 w 2286000"/>
                    <a:gd name="connsiteY16" fmla="*/ 1732175 h 2248369"/>
                    <a:gd name="connsiteX17" fmla="*/ 2197510 w 2286000"/>
                    <a:gd name="connsiteY17" fmla="*/ 1805917 h 2248369"/>
                    <a:gd name="connsiteX18" fmla="*/ 2212258 w 2286000"/>
                    <a:gd name="connsiteY18" fmla="*/ 1982898 h 2248369"/>
                    <a:gd name="connsiteX19" fmla="*/ 2227006 w 2286000"/>
                    <a:gd name="connsiteY19" fmla="*/ 2071388 h 2248369"/>
                    <a:gd name="connsiteX20" fmla="*/ 2271252 w 2286000"/>
                    <a:gd name="connsiteY20" fmla="*/ 2233621 h 2248369"/>
                    <a:gd name="connsiteX21" fmla="*/ 2286000 w 2286000"/>
                    <a:gd name="connsiteY21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445342 w 2286000"/>
                    <a:gd name="connsiteY15" fmla="*/ 1702679 h 2248369"/>
                    <a:gd name="connsiteX16" fmla="*/ 2064774 w 2286000"/>
                    <a:gd name="connsiteY16" fmla="*/ 1732175 h 2248369"/>
                    <a:gd name="connsiteX17" fmla="*/ 2197510 w 2286000"/>
                    <a:gd name="connsiteY17" fmla="*/ 1805917 h 2248369"/>
                    <a:gd name="connsiteX18" fmla="*/ 2227006 w 2286000"/>
                    <a:gd name="connsiteY18" fmla="*/ 2071388 h 2248369"/>
                    <a:gd name="connsiteX19" fmla="*/ 2271252 w 2286000"/>
                    <a:gd name="connsiteY19" fmla="*/ 2233621 h 2248369"/>
                    <a:gd name="connsiteX20" fmla="*/ 2286000 w 2286000"/>
                    <a:gd name="connsiteY20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445342 w 2286000"/>
                    <a:gd name="connsiteY15" fmla="*/ 1702679 h 2248369"/>
                    <a:gd name="connsiteX16" fmla="*/ 2064774 w 2286000"/>
                    <a:gd name="connsiteY16" fmla="*/ 1732175 h 2248369"/>
                    <a:gd name="connsiteX17" fmla="*/ 2197510 w 2286000"/>
                    <a:gd name="connsiteY17" fmla="*/ 1805917 h 2248369"/>
                    <a:gd name="connsiteX18" fmla="*/ 2227006 w 2286000"/>
                    <a:gd name="connsiteY18" fmla="*/ 2071388 h 2248369"/>
                    <a:gd name="connsiteX19" fmla="*/ 2286000 w 2286000"/>
                    <a:gd name="connsiteY19" fmla="*/ 2248369 h 2248369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38125 w 2227006"/>
                    <a:gd name="connsiteY14" fmla="*/ 889879 h 2071388"/>
                    <a:gd name="connsiteX15" fmla="*/ 1445342 w 2227006"/>
                    <a:gd name="connsiteY15" fmla="*/ 1702679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93543 w 2227006"/>
                    <a:gd name="connsiteY14" fmla="*/ 899116 h 2071388"/>
                    <a:gd name="connsiteX15" fmla="*/ 1445342 w 2227006"/>
                    <a:gd name="connsiteY15" fmla="*/ 1702679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93543 w 2227006"/>
                    <a:gd name="connsiteY14" fmla="*/ 899116 h 2071388"/>
                    <a:gd name="connsiteX15" fmla="*/ 1445342 w 2227006"/>
                    <a:gd name="connsiteY15" fmla="*/ 1702679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24270 w 2227006"/>
                    <a:gd name="connsiteY14" fmla="*/ 876026 h 2071388"/>
                    <a:gd name="connsiteX15" fmla="*/ 1445342 w 2227006"/>
                    <a:gd name="connsiteY15" fmla="*/ 1702679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24270 w 2227006"/>
                    <a:gd name="connsiteY14" fmla="*/ 876026 h 2071388"/>
                    <a:gd name="connsiteX15" fmla="*/ 1001997 w 2227006"/>
                    <a:gd name="connsiteY15" fmla="*/ 908352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1001997 w 2227006"/>
                    <a:gd name="connsiteY14" fmla="*/ 908352 h 2071388"/>
                    <a:gd name="connsiteX15" fmla="*/ 2064774 w 2227006"/>
                    <a:gd name="connsiteY15" fmla="*/ 1732175 h 2071388"/>
                    <a:gd name="connsiteX16" fmla="*/ 2197510 w 2227006"/>
                    <a:gd name="connsiteY16" fmla="*/ 1805917 h 2071388"/>
                    <a:gd name="connsiteX17" fmla="*/ 2227006 w 2227006"/>
                    <a:gd name="connsiteY17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918870 w 2227006"/>
                    <a:gd name="connsiteY14" fmla="*/ 917588 h 2071388"/>
                    <a:gd name="connsiteX15" fmla="*/ 2064774 w 2227006"/>
                    <a:gd name="connsiteY15" fmla="*/ 1732175 h 2071388"/>
                    <a:gd name="connsiteX16" fmla="*/ 2197510 w 2227006"/>
                    <a:gd name="connsiteY16" fmla="*/ 1805917 h 2071388"/>
                    <a:gd name="connsiteX17" fmla="*/ 2227006 w 2227006"/>
                    <a:gd name="connsiteY17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918870 w 2227006"/>
                    <a:gd name="connsiteY14" fmla="*/ 917588 h 2071388"/>
                    <a:gd name="connsiteX15" fmla="*/ 2064774 w 2227006"/>
                    <a:gd name="connsiteY15" fmla="*/ 1732175 h 2071388"/>
                    <a:gd name="connsiteX16" fmla="*/ 2197510 w 2227006"/>
                    <a:gd name="connsiteY16" fmla="*/ 1805917 h 2071388"/>
                    <a:gd name="connsiteX17" fmla="*/ 2227006 w 2227006"/>
                    <a:gd name="connsiteY17" fmla="*/ 2071388 h 2071388"/>
                    <a:gd name="connsiteX0" fmla="*/ 0 w 2299025"/>
                    <a:gd name="connsiteY0" fmla="*/ 6614 h 2071388"/>
                    <a:gd name="connsiteX1" fmla="*/ 149420 w 2299025"/>
                    <a:gd name="connsiteY1" fmla="*/ 8401 h 2071388"/>
                    <a:gd name="connsiteX2" fmla="*/ 125287 w 2299025"/>
                    <a:gd name="connsiteY2" fmla="*/ 134881 h 2071388"/>
                    <a:gd name="connsiteX3" fmla="*/ 294968 w 2299025"/>
                    <a:gd name="connsiteY3" fmla="*/ 109853 h 2071388"/>
                    <a:gd name="connsiteX4" fmla="*/ 278133 w 2299025"/>
                    <a:gd name="connsiteY4" fmla="*/ 248249 h 2071388"/>
                    <a:gd name="connsiteX5" fmla="*/ 442452 w 2299025"/>
                    <a:gd name="connsiteY5" fmla="*/ 198343 h 2071388"/>
                    <a:gd name="connsiteX6" fmla="*/ 412807 w 2299025"/>
                    <a:gd name="connsiteY6" fmla="*/ 315586 h 2071388"/>
                    <a:gd name="connsiteX7" fmla="*/ 501445 w 2299025"/>
                    <a:gd name="connsiteY7" fmla="*/ 286834 h 2071388"/>
                    <a:gd name="connsiteX8" fmla="*/ 471948 w 2299025"/>
                    <a:gd name="connsiteY8" fmla="*/ 404821 h 2071388"/>
                    <a:gd name="connsiteX9" fmla="*/ 640139 w 2299025"/>
                    <a:gd name="connsiteY9" fmla="*/ 398862 h 2071388"/>
                    <a:gd name="connsiteX10" fmla="*/ 555225 w 2299025"/>
                    <a:gd name="connsiteY10" fmla="*/ 543515 h 2071388"/>
                    <a:gd name="connsiteX11" fmla="*/ 719692 w 2299025"/>
                    <a:gd name="connsiteY11" fmla="*/ 549771 h 2071388"/>
                    <a:gd name="connsiteX12" fmla="*/ 681257 w 2299025"/>
                    <a:gd name="connsiteY12" fmla="*/ 724220 h 2071388"/>
                    <a:gd name="connsiteX13" fmla="*/ 873432 w 2299025"/>
                    <a:gd name="connsiteY13" fmla="*/ 743139 h 2071388"/>
                    <a:gd name="connsiteX14" fmla="*/ 918870 w 2299025"/>
                    <a:gd name="connsiteY14" fmla="*/ 917588 h 2071388"/>
                    <a:gd name="connsiteX15" fmla="*/ 2197510 w 2299025"/>
                    <a:gd name="connsiteY15" fmla="*/ 1805917 h 2071388"/>
                    <a:gd name="connsiteX16" fmla="*/ 2227006 w 2299025"/>
                    <a:gd name="connsiteY16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918870 w 2227006"/>
                    <a:gd name="connsiteY14" fmla="*/ 917588 h 2071388"/>
                    <a:gd name="connsiteX15" fmla="*/ 2227006 w 2227006"/>
                    <a:gd name="connsiteY15" fmla="*/ 2071388 h 2071388"/>
                    <a:gd name="connsiteX0" fmla="*/ 0 w 918870"/>
                    <a:gd name="connsiteY0" fmla="*/ 6614 h 917588"/>
                    <a:gd name="connsiteX1" fmla="*/ 149420 w 918870"/>
                    <a:gd name="connsiteY1" fmla="*/ 8401 h 917588"/>
                    <a:gd name="connsiteX2" fmla="*/ 125287 w 918870"/>
                    <a:gd name="connsiteY2" fmla="*/ 134881 h 917588"/>
                    <a:gd name="connsiteX3" fmla="*/ 294968 w 918870"/>
                    <a:gd name="connsiteY3" fmla="*/ 109853 h 917588"/>
                    <a:gd name="connsiteX4" fmla="*/ 278133 w 918870"/>
                    <a:gd name="connsiteY4" fmla="*/ 248249 h 917588"/>
                    <a:gd name="connsiteX5" fmla="*/ 442452 w 918870"/>
                    <a:gd name="connsiteY5" fmla="*/ 198343 h 917588"/>
                    <a:gd name="connsiteX6" fmla="*/ 412807 w 918870"/>
                    <a:gd name="connsiteY6" fmla="*/ 315586 h 917588"/>
                    <a:gd name="connsiteX7" fmla="*/ 501445 w 918870"/>
                    <a:gd name="connsiteY7" fmla="*/ 286834 h 917588"/>
                    <a:gd name="connsiteX8" fmla="*/ 471948 w 918870"/>
                    <a:gd name="connsiteY8" fmla="*/ 404821 h 917588"/>
                    <a:gd name="connsiteX9" fmla="*/ 640139 w 918870"/>
                    <a:gd name="connsiteY9" fmla="*/ 398862 h 917588"/>
                    <a:gd name="connsiteX10" fmla="*/ 555225 w 918870"/>
                    <a:gd name="connsiteY10" fmla="*/ 543515 h 917588"/>
                    <a:gd name="connsiteX11" fmla="*/ 719692 w 918870"/>
                    <a:gd name="connsiteY11" fmla="*/ 549771 h 917588"/>
                    <a:gd name="connsiteX12" fmla="*/ 681257 w 918870"/>
                    <a:gd name="connsiteY12" fmla="*/ 724220 h 917588"/>
                    <a:gd name="connsiteX13" fmla="*/ 873432 w 918870"/>
                    <a:gd name="connsiteY13" fmla="*/ 743139 h 917588"/>
                    <a:gd name="connsiteX14" fmla="*/ 918870 w 918870"/>
                    <a:gd name="connsiteY14" fmla="*/ 917588 h 917588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19692 w 1011234"/>
                    <a:gd name="connsiteY11" fmla="*/ 549771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19692 w 1011234"/>
                    <a:gd name="connsiteY11" fmla="*/ 549771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741294 w 1011234"/>
                    <a:gd name="connsiteY12" fmla="*/ 714984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741294 w 1011234"/>
                    <a:gd name="connsiteY12" fmla="*/ 714984 h 973006"/>
                    <a:gd name="connsiteX13" fmla="*/ 887287 w 1011234"/>
                    <a:gd name="connsiteY13" fmla="*/ 673867 h 973006"/>
                    <a:gd name="connsiteX14" fmla="*/ 1011234 w 1011234"/>
                    <a:gd name="connsiteY14" fmla="*/ 973006 h 9730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412807 w 1038943"/>
                    <a:gd name="connsiteY6" fmla="*/ 315586 h 871406"/>
                    <a:gd name="connsiteX7" fmla="*/ 501445 w 1038943"/>
                    <a:gd name="connsiteY7" fmla="*/ 286834 h 871406"/>
                    <a:gd name="connsiteX8" fmla="*/ 471948 w 1038943"/>
                    <a:gd name="connsiteY8" fmla="*/ 404821 h 871406"/>
                    <a:gd name="connsiteX9" fmla="*/ 640139 w 1038943"/>
                    <a:gd name="connsiteY9" fmla="*/ 398862 h 871406"/>
                    <a:gd name="connsiteX10" fmla="*/ 555225 w 1038943"/>
                    <a:gd name="connsiteY10" fmla="*/ 543515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412807 w 1038943"/>
                    <a:gd name="connsiteY6" fmla="*/ 315586 h 871406"/>
                    <a:gd name="connsiteX7" fmla="*/ 501445 w 1038943"/>
                    <a:gd name="connsiteY7" fmla="*/ 286834 h 871406"/>
                    <a:gd name="connsiteX8" fmla="*/ 471948 w 1038943"/>
                    <a:gd name="connsiteY8" fmla="*/ 404821 h 871406"/>
                    <a:gd name="connsiteX9" fmla="*/ 640139 w 1038943"/>
                    <a:gd name="connsiteY9" fmla="*/ 398862 h 871406"/>
                    <a:gd name="connsiteX10" fmla="*/ 555225 w 1038943"/>
                    <a:gd name="connsiteY10" fmla="*/ 543515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357389 w 1038943"/>
                    <a:gd name="connsiteY6" fmla="*/ 371004 h 871406"/>
                    <a:gd name="connsiteX7" fmla="*/ 501445 w 1038943"/>
                    <a:gd name="connsiteY7" fmla="*/ 286834 h 871406"/>
                    <a:gd name="connsiteX8" fmla="*/ 471948 w 1038943"/>
                    <a:gd name="connsiteY8" fmla="*/ 404821 h 871406"/>
                    <a:gd name="connsiteX9" fmla="*/ 640139 w 1038943"/>
                    <a:gd name="connsiteY9" fmla="*/ 398862 h 871406"/>
                    <a:gd name="connsiteX10" fmla="*/ 555225 w 1038943"/>
                    <a:gd name="connsiteY10" fmla="*/ 543515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357389 w 1038943"/>
                    <a:gd name="connsiteY6" fmla="*/ 371004 h 871406"/>
                    <a:gd name="connsiteX7" fmla="*/ 501445 w 1038943"/>
                    <a:gd name="connsiteY7" fmla="*/ 286834 h 871406"/>
                    <a:gd name="connsiteX8" fmla="*/ 448857 w 1038943"/>
                    <a:gd name="connsiteY8" fmla="*/ 460239 h 871406"/>
                    <a:gd name="connsiteX9" fmla="*/ 640139 w 1038943"/>
                    <a:gd name="connsiteY9" fmla="*/ 398862 h 871406"/>
                    <a:gd name="connsiteX10" fmla="*/ 555225 w 1038943"/>
                    <a:gd name="connsiteY10" fmla="*/ 543515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357389 w 1038943"/>
                    <a:gd name="connsiteY6" fmla="*/ 371004 h 871406"/>
                    <a:gd name="connsiteX7" fmla="*/ 501445 w 1038943"/>
                    <a:gd name="connsiteY7" fmla="*/ 286834 h 871406"/>
                    <a:gd name="connsiteX8" fmla="*/ 448857 w 1038943"/>
                    <a:gd name="connsiteY8" fmla="*/ 460239 h 871406"/>
                    <a:gd name="connsiteX9" fmla="*/ 640139 w 1038943"/>
                    <a:gd name="connsiteY9" fmla="*/ 398862 h 871406"/>
                    <a:gd name="connsiteX10" fmla="*/ 596788 w 1038943"/>
                    <a:gd name="connsiteY10" fmla="*/ 585078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31951 w 1038943"/>
                    <a:gd name="connsiteY4" fmla="*/ 275958 h 871406"/>
                    <a:gd name="connsiteX5" fmla="*/ 442452 w 1038943"/>
                    <a:gd name="connsiteY5" fmla="*/ 198343 h 871406"/>
                    <a:gd name="connsiteX6" fmla="*/ 357389 w 1038943"/>
                    <a:gd name="connsiteY6" fmla="*/ 371004 h 871406"/>
                    <a:gd name="connsiteX7" fmla="*/ 501445 w 1038943"/>
                    <a:gd name="connsiteY7" fmla="*/ 286834 h 871406"/>
                    <a:gd name="connsiteX8" fmla="*/ 448857 w 1038943"/>
                    <a:gd name="connsiteY8" fmla="*/ 460239 h 871406"/>
                    <a:gd name="connsiteX9" fmla="*/ 640139 w 1038943"/>
                    <a:gd name="connsiteY9" fmla="*/ 398862 h 871406"/>
                    <a:gd name="connsiteX10" fmla="*/ 596788 w 1038943"/>
                    <a:gd name="connsiteY10" fmla="*/ 585078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4968 w 1038943"/>
                    <a:gd name="connsiteY3" fmla="*/ 142789 h 904342"/>
                    <a:gd name="connsiteX4" fmla="*/ 231951 w 1038943"/>
                    <a:gd name="connsiteY4" fmla="*/ 308894 h 904342"/>
                    <a:gd name="connsiteX5" fmla="*/ 442452 w 1038943"/>
                    <a:gd name="connsiteY5" fmla="*/ 231279 h 904342"/>
                    <a:gd name="connsiteX6" fmla="*/ 357389 w 1038943"/>
                    <a:gd name="connsiteY6" fmla="*/ 403940 h 904342"/>
                    <a:gd name="connsiteX7" fmla="*/ 501445 w 1038943"/>
                    <a:gd name="connsiteY7" fmla="*/ 319770 h 904342"/>
                    <a:gd name="connsiteX8" fmla="*/ 448857 w 1038943"/>
                    <a:gd name="connsiteY8" fmla="*/ 493175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42452 w 1038943"/>
                    <a:gd name="connsiteY5" fmla="*/ 231279 h 904342"/>
                    <a:gd name="connsiteX6" fmla="*/ 357389 w 1038943"/>
                    <a:gd name="connsiteY6" fmla="*/ 403940 h 904342"/>
                    <a:gd name="connsiteX7" fmla="*/ 501445 w 1038943"/>
                    <a:gd name="connsiteY7" fmla="*/ 319770 h 904342"/>
                    <a:gd name="connsiteX8" fmla="*/ 448857 w 1038943"/>
                    <a:gd name="connsiteY8" fmla="*/ 493175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01445 w 1038943"/>
                    <a:gd name="connsiteY7" fmla="*/ 319770 h 904342"/>
                    <a:gd name="connsiteX8" fmla="*/ 448857 w 1038943"/>
                    <a:gd name="connsiteY8" fmla="*/ 493175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48857 w 1038943"/>
                    <a:gd name="connsiteY8" fmla="*/ 493175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63230 w 1038943"/>
                    <a:gd name="connsiteY9" fmla="*/ 413326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63230 w 1038943"/>
                    <a:gd name="connsiteY9" fmla="*/ 413326 h 904342"/>
                    <a:gd name="connsiteX10" fmla="*/ 596788 w 1038943"/>
                    <a:gd name="connsiteY10" fmla="*/ 618014 h 904342"/>
                    <a:gd name="connsiteX11" fmla="*/ 779729 w 1038943"/>
                    <a:gd name="connsiteY11" fmla="*/ 5134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63230 w 1038943"/>
                    <a:gd name="connsiteY9" fmla="*/ 413326 h 904342"/>
                    <a:gd name="connsiteX10" fmla="*/ 596788 w 1038943"/>
                    <a:gd name="connsiteY10" fmla="*/ 618014 h 904342"/>
                    <a:gd name="connsiteX11" fmla="*/ 779729 w 1038943"/>
                    <a:gd name="connsiteY11" fmla="*/ 513435 h 904342"/>
                    <a:gd name="connsiteX12" fmla="*/ 741294 w 1038943"/>
                    <a:gd name="connsiteY12" fmla="*/ 747920 h 904342"/>
                    <a:gd name="connsiteX13" fmla="*/ 901141 w 1038943"/>
                    <a:gd name="connsiteY13" fmla="*/ 609821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63230 w 1038943"/>
                    <a:gd name="connsiteY9" fmla="*/ 413326 h 904342"/>
                    <a:gd name="connsiteX10" fmla="*/ 596788 w 1038943"/>
                    <a:gd name="connsiteY10" fmla="*/ 618014 h 904342"/>
                    <a:gd name="connsiteX11" fmla="*/ 779729 w 1038943"/>
                    <a:gd name="connsiteY11" fmla="*/ 513435 h 904342"/>
                    <a:gd name="connsiteX12" fmla="*/ 741294 w 1038943"/>
                    <a:gd name="connsiteY12" fmla="*/ 747920 h 904342"/>
                    <a:gd name="connsiteX13" fmla="*/ 901141 w 1038943"/>
                    <a:gd name="connsiteY13" fmla="*/ 609821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41863 h 906655"/>
                    <a:gd name="connsiteX1" fmla="*/ 158656 w 1038943"/>
                    <a:gd name="connsiteY1" fmla="*/ 6704 h 906655"/>
                    <a:gd name="connsiteX2" fmla="*/ 92960 w 1038943"/>
                    <a:gd name="connsiteY2" fmla="*/ 211693 h 906655"/>
                    <a:gd name="connsiteX3" fmla="*/ 299586 w 1038943"/>
                    <a:gd name="connsiteY3" fmla="*/ 112775 h 906655"/>
                    <a:gd name="connsiteX4" fmla="*/ 231951 w 1038943"/>
                    <a:gd name="connsiteY4" fmla="*/ 311207 h 906655"/>
                    <a:gd name="connsiteX5" fmla="*/ 423979 w 1038943"/>
                    <a:gd name="connsiteY5" fmla="*/ 210501 h 906655"/>
                    <a:gd name="connsiteX6" fmla="*/ 357389 w 1038943"/>
                    <a:gd name="connsiteY6" fmla="*/ 406253 h 906655"/>
                    <a:gd name="connsiteX7" fmla="*/ 533773 w 1038943"/>
                    <a:gd name="connsiteY7" fmla="*/ 289756 h 906655"/>
                    <a:gd name="connsiteX8" fmla="*/ 485803 w 1038943"/>
                    <a:gd name="connsiteY8" fmla="*/ 513961 h 906655"/>
                    <a:gd name="connsiteX9" fmla="*/ 663230 w 1038943"/>
                    <a:gd name="connsiteY9" fmla="*/ 415639 h 906655"/>
                    <a:gd name="connsiteX10" fmla="*/ 596788 w 1038943"/>
                    <a:gd name="connsiteY10" fmla="*/ 620327 h 906655"/>
                    <a:gd name="connsiteX11" fmla="*/ 779729 w 1038943"/>
                    <a:gd name="connsiteY11" fmla="*/ 515748 h 906655"/>
                    <a:gd name="connsiteX12" fmla="*/ 741294 w 1038943"/>
                    <a:gd name="connsiteY12" fmla="*/ 750233 h 906655"/>
                    <a:gd name="connsiteX13" fmla="*/ 901141 w 1038943"/>
                    <a:gd name="connsiteY13" fmla="*/ 612134 h 906655"/>
                    <a:gd name="connsiteX14" fmla="*/ 1038943 w 1038943"/>
                    <a:gd name="connsiteY14" fmla="*/ 906655 h 906655"/>
                    <a:gd name="connsiteX0" fmla="*/ 0 w 1038943"/>
                    <a:gd name="connsiteY0" fmla="*/ 50471 h 915263"/>
                    <a:gd name="connsiteX1" fmla="*/ 154038 w 1038943"/>
                    <a:gd name="connsiteY1" fmla="*/ 6076 h 915263"/>
                    <a:gd name="connsiteX2" fmla="*/ 92960 w 1038943"/>
                    <a:gd name="connsiteY2" fmla="*/ 220301 h 915263"/>
                    <a:gd name="connsiteX3" fmla="*/ 299586 w 1038943"/>
                    <a:gd name="connsiteY3" fmla="*/ 121383 h 915263"/>
                    <a:gd name="connsiteX4" fmla="*/ 231951 w 1038943"/>
                    <a:gd name="connsiteY4" fmla="*/ 319815 h 915263"/>
                    <a:gd name="connsiteX5" fmla="*/ 423979 w 1038943"/>
                    <a:gd name="connsiteY5" fmla="*/ 219109 h 915263"/>
                    <a:gd name="connsiteX6" fmla="*/ 357389 w 1038943"/>
                    <a:gd name="connsiteY6" fmla="*/ 414861 h 915263"/>
                    <a:gd name="connsiteX7" fmla="*/ 533773 w 1038943"/>
                    <a:gd name="connsiteY7" fmla="*/ 298364 h 915263"/>
                    <a:gd name="connsiteX8" fmla="*/ 485803 w 1038943"/>
                    <a:gd name="connsiteY8" fmla="*/ 522569 h 915263"/>
                    <a:gd name="connsiteX9" fmla="*/ 663230 w 1038943"/>
                    <a:gd name="connsiteY9" fmla="*/ 424247 h 915263"/>
                    <a:gd name="connsiteX10" fmla="*/ 596788 w 1038943"/>
                    <a:gd name="connsiteY10" fmla="*/ 628935 h 915263"/>
                    <a:gd name="connsiteX11" fmla="*/ 779729 w 1038943"/>
                    <a:gd name="connsiteY11" fmla="*/ 524356 h 915263"/>
                    <a:gd name="connsiteX12" fmla="*/ 741294 w 1038943"/>
                    <a:gd name="connsiteY12" fmla="*/ 758841 h 915263"/>
                    <a:gd name="connsiteX13" fmla="*/ 901141 w 1038943"/>
                    <a:gd name="connsiteY13" fmla="*/ 620742 h 915263"/>
                    <a:gd name="connsiteX14" fmla="*/ 1038943 w 1038943"/>
                    <a:gd name="connsiteY14" fmla="*/ 915263 h 915263"/>
                    <a:gd name="connsiteX0" fmla="*/ 0 w 1071271"/>
                    <a:gd name="connsiteY0" fmla="*/ 88618 h 911846"/>
                    <a:gd name="connsiteX1" fmla="*/ 186366 w 1071271"/>
                    <a:gd name="connsiteY1" fmla="*/ 2659 h 911846"/>
                    <a:gd name="connsiteX2" fmla="*/ 125288 w 1071271"/>
                    <a:gd name="connsiteY2" fmla="*/ 216884 h 911846"/>
                    <a:gd name="connsiteX3" fmla="*/ 331914 w 1071271"/>
                    <a:gd name="connsiteY3" fmla="*/ 117966 h 911846"/>
                    <a:gd name="connsiteX4" fmla="*/ 264279 w 1071271"/>
                    <a:gd name="connsiteY4" fmla="*/ 316398 h 911846"/>
                    <a:gd name="connsiteX5" fmla="*/ 456307 w 1071271"/>
                    <a:gd name="connsiteY5" fmla="*/ 215692 h 911846"/>
                    <a:gd name="connsiteX6" fmla="*/ 389717 w 1071271"/>
                    <a:gd name="connsiteY6" fmla="*/ 411444 h 911846"/>
                    <a:gd name="connsiteX7" fmla="*/ 566101 w 1071271"/>
                    <a:gd name="connsiteY7" fmla="*/ 294947 h 911846"/>
                    <a:gd name="connsiteX8" fmla="*/ 518131 w 1071271"/>
                    <a:gd name="connsiteY8" fmla="*/ 519152 h 911846"/>
                    <a:gd name="connsiteX9" fmla="*/ 695558 w 1071271"/>
                    <a:gd name="connsiteY9" fmla="*/ 420830 h 911846"/>
                    <a:gd name="connsiteX10" fmla="*/ 629116 w 1071271"/>
                    <a:gd name="connsiteY10" fmla="*/ 625518 h 911846"/>
                    <a:gd name="connsiteX11" fmla="*/ 812057 w 1071271"/>
                    <a:gd name="connsiteY11" fmla="*/ 520939 h 911846"/>
                    <a:gd name="connsiteX12" fmla="*/ 773622 w 1071271"/>
                    <a:gd name="connsiteY12" fmla="*/ 755424 h 911846"/>
                    <a:gd name="connsiteX13" fmla="*/ 933469 w 1071271"/>
                    <a:gd name="connsiteY13" fmla="*/ 617325 h 911846"/>
                    <a:gd name="connsiteX14" fmla="*/ 1071271 w 1071271"/>
                    <a:gd name="connsiteY14" fmla="*/ 911846 h 911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271" h="911846">
                      <a:moveTo>
                        <a:pt x="0" y="88618"/>
                      </a:moveTo>
                      <a:cubicBezTo>
                        <a:pt x="29927" y="96100"/>
                        <a:pt x="165485" y="-18719"/>
                        <a:pt x="186366" y="2659"/>
                      </a:cubicBezTo>
                      <a:cubicBezTo>
                        <a:pt x="207247" y="24037"/>
                        <a:pt x="101030" y="197666"/>
                        <a:pt x="125288" y="216884"/>
                      </a:cubicBezTo>
                      <a:cubicBezTo>
                        <a:pt x="149546" y="236102"/>
                        <a:pt x="308749" y="101380"/>
                        <a:pt x="331914" y="117966"/>
                      </a:cubicBezTo>
                      <a:cubicBezTo>
                        <a:pt x="355079" y="134552"/>
                        <a:pt x="243547" y="300110"/>
                        <a:pt x="264279" y="316398"/>
                      </a:cubicBezTo>
                      <a:cubicBezTo>
                        <a:pt x="285011" y="332686"/>
                        <a:pt x="441558" y="210776"/>
                        <a:pt x="456307" y="215692"/>
                      </a:cubicBezTo>
                      <a:cubicBezTo>
                        <a:pt x="471055" y="225524"/>
                        <a:pt x="371418" y="398235"/>
                        <a:pt x="389717" y="411444"/>
                      </a:cubicBezTo>
                      <a:cubicBezTo>
                        <a:pt x="408016" y="424653"/>
                        <a:pt x="544699" y="276996"/>
                        <a:pt x="566101" y="294947"/>
                      </a:cubicBezTo>
                      <a:cubicBezTo>
                        <a:pt x="587503" y="312898"/>
                        <a:pt x="496555" y="498172"/>
                        <a:pt x="518131" y="519152"/>
                      </a:cubicBezTo>
                      <a:cubicBezTo>
                        <a:pt x="539707" y="540133"/>
                        <a:pt x="677061" y="403102"/>
                        <a:pt x="695558" y="420830"/>
                      </a:cubicBezTo>
                      <a:cubicBezTo>
                        <a:pt x="714055" y="438558"/>
                        <a:pt x="609700" y="608833"/>
                        <a:pt x="629116" y="625518"/>
                      </a:cubicBezTo>
                      <a:cubicBezTo>
                        <a:pt x="648533" y="642203"/>
                        <a:pt x="787973" y="499288"/>
                        <a:pt x="812057" y="520939"/>
                      </a:cubicBezTo>
                      <a:cubicBezTo>
                        <a:pt x="836141" y="542590"/>
                        <a:pt x="753387" y="739360"/>
                        <a:pt x="773622" y="755424"/>
                      </a:cubicBezTo>
                      <a:cubicBezTo>
                        <a:pt x="793857" y="771488"/>
                        <a:pt x="883861" y="591255"/>
                        <a:pt x="933469" y="617325"/>
                      </a:cubicBezTo>
                      <a:cubicBezTo>
                        <a:pt x="983077" y="643395"/>
                        <a:pt x="896475" y="815162"/>
                        <a:pt x="1071271" y="911846"/>
                      </a:cubicBezTo>
                    </a:path>
                  </a:pathLst>
                </a:custGeom>
                <a:noFill/>
                <a:ln w="25400">
                  <a:solidFill>
                    <a:srgbClr val="00B0F0"/>
                  </a:solidFill>
                  <a:headEnd type="none"/>
                  <a:tailEnd type="stealth" w="lg" len="lg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Freeform 49"/>
                <p:cNvSpPr/>
                <p:nvPr/>
              </p:nvSpPr>
              <p:spPr>
                <a:xfrm rot="18240000" flipV="1">
                  <a:off x="5070147" y="4924182"/>
                  <a:ext cx="639687" cy="453430"/>
                </a:xfrm>
                <a:custGeom>
                  <a:avLst/>
                  <a:gdLst>
                    <a:gd name="connsiteX0" fmla="*/ 0 w 2286000"/>
                    <a:gd name="connsiteY0" fmla="*/ 0 h 2241755"/>
                    <a:gd name="connsiteX1" fmla="*/ 103239 w 2286000"/>
                    <a:gd name="connsiteY1" fmla="*/ 29497 h 2241755"/>
                    <a:gd name="connsiteX2" fmla="*/ 162232 w 2286000"/>
                    <a:gd name="connsiteY2" fmla="*/ 58994 h 2241755"/>
                    <a:gd name="connsiteX3" fmla="*/ 294968 w 2286000"/>
                    <a:gd name="connsiteY3" fmla="*/ 103239 h 2241755"/>
                    <a:gd name="connsiteX4" fmla="*/ 398206 w 2286000"/>
                    <a:gd name="connsiteY4" fmla="*/ 176981 h 2241755"/>
                    <a:gd name="connsiteX5" fmla="*/ 442452 w 2286000"/>
                    <a:gd name="connsiteY5" fmla="*/ 191729 h 2241755"/>
                    <a:gd name="connsiteX6" fmla="*/ 486697 w 2286000"/>
                    <a:gd name="connsiteY6" fmla="*/ 221226 h 2241755"/>
                    <a:gd name="connsiteX7" fmla="*/ 501445 w 2286000"/>
                    <a:gd name="connsiteY7" fmla="*/ 280220 h 2241755"/>
                    <a:gd name="connsiteX8" fmla="*/ 471948 w 2286000"/>
                    <a:gd name="connsiteY8" fmla="*/ 398207 h 2241755"/>
                    <a:gd name="connsiteX9" fmla="*/ 427703 w 2286000"/>
                    <a:gd name="connsiteY9" fmla="*/ 604684 h 2241755"/>
                    <a:gd name="connsiteX10" fmla="*/ 398206 w 2286000"/>
                    <a:gd name="connsiteY10" fmla="*/ 781665 h 2241755"/>
                    <a:gd name="connsiteX11" fmla="*/ 368710 w 2286000"/>
                    <a:gd name="connsiteY11" fmla="*/ 884903 h 2241755"/>
                    <a:gd name="connsiteX12" fmla="*/ 648929 w 2286000"/>
                    <a:gd name="connsiteY12" fmla="*/ 943897 h 2241755"/>
                    <a:gd name="connsiteX13" fmla="*/ 752168 w 2286000"/>
                    <a:gd name="connsiteY13" fmla="*/ 1002891 h 2241755"/>
                    <a:gd name="connsiteX14" fmla="*/ 870155 w 2286000"/>
                    <a:gd name="connsiteY14" fmla="*/ 1047136 h 2241755"/>
                    <a:gd name="connsiteX15" fmla="*/ 943897 w 2286000"/>
                    <a:gd name="connsiteY15" fmla="*/ 1106129 h 2241755"/>
                    <a:gd name="connsiteX16" fmla="*/ 1076632 w 2286000"/>
                    <a:gd name="connsiteY16" fmla="*/ 1179871 h 2241755"/>
                    <a:gd name="connsiteX17" fmla="*/ 1179871 w 2286000"/>
                    <a:gd name="connsiteY17" fmla="*/ 1238865 h 2241755"/>
                    <a:gd name="connsiteX18" fmla="*/ 1194619 w 2286000"/>
                    <a:gd name="connsiteY18" fmla="*/ 1283110 h 2241755"/>
                    <a:gd name="connsiteX19" fmla="*/ 1209368 w 2286000"/>
                    <a:gd name="connsiteY19" fmla="*/ 1666568 h 2241755"/>
                    <a:gd name="connsiteX20" fmla="*/ 1445342 w 2286000"/>
                    <a:gd name="connsiteY20" fmla="*/ 1696065 h 2241755"/>
                    <a:gd name="connsiteX21" fmla="*/ 2064774 w 2286000"/>
                    <a:gd name="connsiteY21" fmla="*/ 1725561 h 2241755"/>
                    <a:gd name="connsiteX22" fmla="*/ 2182761 w 2286000"/>
                    <a:gd name="connsiteY22" fmla="*/ 1740310 h 2241755"/>
                    <a:gd name="connsiteX23" fmla="*/ 2197510 w 2286000"/>
                    <a:gd name="connsiteY23" fmla="*/ 1799303 h 2241755"/>
                    <a:gd name="connsiteX24" fmla="*/ 2212258 w 2286000"/>
                    <a:gd name="connsiteY24" fmla="*/ 1976284 h 2241755"/>
                    <a:gd name="connsiteX25" fmla="*/ 2227006 w 2286000"/>
                    <a:gd name="connsiteY25" fmla="*/ 2064774 h 2241755"/>
                    <a:gd name="connsiteX26" fmla="*/ 2271252 w 2286000"/>
                    <a:gd name="connsiteY26" fmla="*/ 2227007 h 2241755"/>
                    <a:gd name="connsiteX27" fmla="*/ 2286000 w 2286000"/>
                    <a:gd name="connsiteY27" fmla="*/ 2241755 h 2241755"/>
                    <a:gd name="connsiteX0" fmla="*/ 0 w 2286000"/>
                    <a:gd name="connsiteY0" fmla="*/ 2817 h 2244572"/>
                    <a:gd name="connsiteX1" fmla="*/ 149420 w 2286000"/>
                    <a:gd name="connsiteY1" fmla="*/ 4604 h 2244572"/>
                    <a:gd name="connsiteX2" fmla="*/ 162232 w 2286000"/>
                    <a:gd name="connsiteY2" fmla="*/ 61811 h 2244572"/>
                    <a:gd name="connsiteX3" fmla="*/ 294968 w 2286000"/>
                    <a:gd name="connsiteY3" fmla="*/ 106056 h 2244572"/>
                    <a:gd name="connsiteX4" fmla="*/ 398206 w 2286000"/>
                    <a:gd name="connsiteY4" fmla="*/ 179798 h 2244572"/>
                    <a:gd name="connsiteX5" fmla="*/ 442452 w 2286000"/>
                    <a:gd name="connsiteY5" fmla="*/ 194546 h 2244572"/>
                    <a:gd name="connsiteX6" fmla="*/ 486697 w 2286000"/>
                    <a:gd name="connsiteY6" fmla="*/ 224043 h 2244572"/>
                    <a:gd name="connsiteX7" fmla="*/ 501445 w 2286000"/>
                    <a:gd name="connsiteY7" fmla="*/ 283037 h 2244572"/>
                    <a:gd name="connsiteX8" fmla="*/ 471948 w 2286000"/>
                    <a:gd name="connsiteY8" fmla="*/ 401024 h 2244572"/>
                    <a:gd name="connsiteX9" fmla="*/ 427703 w 2286000"/>
                    <a:gd name="connsiteY9" fmla="*/ 607501 h 2244572"/>
                    <a:gd name="connsiteX10" fmla="*/ 398206 w 2286000"/>
                    <a:gd name="connsiteY10" fmla="*/ 784482 h 2244572"/>
                    <a:gd name="connsiteX11" fmla="*/ 368710 w 2286000"/>
                    <a:gd name="connsiteY11" fmla="*/ 887720 h 2244572"/>
                    <a:gd name="connsiteX12" fmla="*/ 648929 w 2286000"/>
                    <a:gd name="connsiteY12" fmla="*/ 946714 h 2244572"/>
                    <a:gd name="connsiteX13" fmla="*/ 752168 w 2286000"/>
                    <a:gd name="connsiteY13" fmla="*/ 1005708 h 2244572"/>
                    <a:gd name="connsiteX14" fmla="*/ 870155 w 2286000"/>
                    <a:gd name="connsiteY14" fmla="*/ 1049953 h 2244572"/>
                    <a:gd name="connsiteX15" fmla="*/ 943897 w 2286000"/>
                    <a:gd name="connsiteY15" fmla="*/ 1108946 h 2244572"/>
                    <a:gd name="connsiteX16" fmla="*/ 1076632 w 2286000"/>
                    <a:gd name="connsiteY16" fmla="*/ 1182688 h 2244572"/>
                    <a:gd name="connsiteX17" fmla="*/ 1179871 w 2286000"/>
                    <a:gd name="connsiteY17" fmla="*/ 1241682 h 2244572"/>
                    <a:gd name="connsiteX18" fmla="*/ 1194619 w 2286000"/>
                    <a:gd name="connsiteY18" fmla="*/ 1285927 h 2244572"/>
                    <a:gd name="connsiteX19" fmla="*/ 1209368 w 2286000"/>
                    <a:gd name="connsiteY19" fmla="*/ 1669385 h 2244572"/>
                    <a:gd name="connsiteX20" fmla="*/ 1445342 w 2286000"/>
                    <a:gd name="connsiteY20" fmla="*/ 1698882 h 2244572"/>
                    <a:gd name="connsiteX21" fmla="*/ 2064774 w 2286000"/>
                    <a:gd name="connsiteY21" fmla="*/ 1728378 h 2244572"/>
                    <a:gd name="connsiteX22" fmla="*/ 2182761 w 2286000"/>
                    <a:gd name="connsiteY22" fmla="*/ 1743127 h 2244572"/>
                    <a:gd name="connsiteX23" fmla="*/ 2197510 w 2286000"/>
                    <a:gd name="connsiteY23" fmla="*/ 1802120 h 2244572"/>
                    <a:gd name="connsiteX24" fmla="*/ 2212258 w 2286000"/>
                    <a:gd name="connsiteY24" fmla="*/ 1979101 h 2244572"/>
                    <a:gd name="connsiteX25" fmla="*/ 2227006 w 2286000"/>
                    <a:gd name="connsiteY25" fmla="*/ 2067591 h 2244572"/>
                    <a:gd name="connsiteX26" fmla="*/ 2271252 w 2286000"/>
                    <a:gd name="connsiteY26" fmla="*/ 2229824 h 2244572"/>
                    <a:gd name="connsiteX27" fmla="*/ 2286000 w 2286000"/>
                    <a:gd name="connsiteY27" fmla="*/ 2244572 h 2244572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398206 w 2286000"/>
                    <a:gd name="connsiteY4" fmla="*/ 183595 h 2248369"/>
                    <a:gd name="connsiteX5" fmla="*/ 442452 w 2286000"/>
                    <a:gd name="connsiteY5" fmla="*/ 198343 h 2248369"/>
                    <a:gd name="connsiteX6" fmla="*/ 486697 w 2286000"/>
                    <a:gd name="connsiteY6" fmla="*/ 227840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427703 w 2286000"/>
                    <a:gd name="connsiteY9" fmla="*/ 611298 h 2248369"/>
                    <a:gd name="connsiteX10" fmla="*/ 398206 w 2286000"/>
                    <a:gd name="connsiteY10" fmla="*/ 788279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86697 w 2286000"/>
                    <a:gd name="connsiteY6" fmla="*/ 227840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427703 w 2286000"/>
                    <a:gd name="connsiteY9" fmla="*/ 611298 h 2248369"/>
                    <a:gd name="connsiteX10" fmla="*/ 398206 w 2286000"/>
                    <a:gd name="connsiteY10" fmla="*/ 788279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427703 w 2286000"/>
                    <a:gd name="connsiteY9" fmla="*/ 611298 h 2248369"/>
                    <a:gd name="connsiteX10" fmla="*/ 398206 w 2286000"/>
                    <a:gd name="connsiteY10" fmla="*/ 788279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398206 w 2286000"/>
                    <a:gd name="connsiteY10" fmla="*/ 788279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18279 w 2286000"/>
                    <a:gd name="connsiteY10" fmla="*/ 580461 h 2248369"/>
                    <a:gd name="connsiteX11" fmla="*/ 368710 w 2286000"/>
                    <a:gd name="connsiteY11" fmla="*/ 891517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18279 w 2286000"/>
                    <a:gd name="connsiteY10" fmla="*/ 580461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752168 w 2286000"/>
                    <a:gd name="connsiteY13" fmla="*/ 1009505 h 2248369"/>
                    <a:gd name="connsiteX14" fmla="*/ 870155 w 2286000"/>
                    <a:gd name="connsiteY14" fmla="*/ 1053750 h 2248369"/>
                    <a:gd name="connsiteX15" fmla="*/ 943897 w 2286000"/>
                    <a:gd name="connsiteY15" fmla="*/ 1112743 h 2248369"/>
                    <a:gd name="connsiteX16" fmla="*/ 1076632 w 2286000"/>
                    <a:gd name="connsiteY16" fmla="*/ 1186485 h 2248369"/>
                    <a:gd name="connsiteX17" fmla="*/ 1179871 w 2286000"/>
                    <a:gd name="connsiteY17" fmla="*/ 1245479 h 2248369"/>
                    <a:gd name="connsiteX18" fmla="*/ 1194619 w 2286000"/>
                    <a:gd name="connsiteY18" fmla="*/ 1289724 h 2248369"/>
                    <a:gd name="connsiteX19" fmla="*/ 1209368 w 2286000"/>
                    <a:gd name="connsiteY19" fmla="*/ 1673182 h 2248369"/>
                    <a:gd name="connsiteX20" fmla="*/ 1445342 w 2286000"/>
                    <a:gd name="connsiteY20" fmla="*/ 1702679 h 2248369"/>
                    <a:gd name="connsiteX21" fmla="*/ 2064774 w 2286000"/>
                    <a:gd name="connsiteY21" fmla="*/ 1732175 h 2248369"/>
                    <a:gd name="connsiteX22" fmla="*/ 2182761 w 2286000"/>
                    <a:gd name="connsiteY22" fmla="*/ 1746924 h 2248369"/>
                    <a:gd name="connsiteX23" fmla="*/ 2197510 w 2286000"/>
                    <a:gd name="connsiteY23" fmla="*/ 1805917 h 2248369"/>
                    <a:gd name="connsiteX24" fmla="*/ 2212258 w 2286000"/>
                    <a:gd name="connsiteY24" fmla="*/ 1982898 h 2248369"/>
                    <a:gd name="connsiteX25" fmla="*/ 2227006 w 2286000"/>
                    <a:gd name="connsiteY25" fmla="*/ 2071388 h 2248369"/>
                    <a:gd name="connsiteX26" fmla="*/ 2271252 w 2286000"/>
                    <a:gd name="connsiteY26" fmla="*/ 2233621 h 2248369"/>
                    <a:gd name="connsiteX27" fmla="*/ 2286000 w 2286000"/>
                    <a:gd name="connsiteY27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870155 w 2286000"/>
                    <a:gd name="connsiteY13" fmla="*/ 1053750 h 2248369"/>
                    <a:gd name="connsiteX14" fmla="*/ 943897 w 2286000"/>
                    <a:gd name="connsiteY14" fmla="*/ 1112743 h 2248369"/>
                    <a:gd name="connsiteX15" fmla="*/ 1076632 w 2286000"/>
                    <a:gd name="connsiteY15" fmla="*/ 1186485 h 2248369"/>
                    <a:gd name="connsiteX16" fmla="*/ 1179871 w 2286000"/>
                    <a:gd name="connsiteY16" fmla="*/ 1245479 h 2248369"/>
                    <a:gd name="connsiteX17" fmla="*/ 1194619 w 2286000"/>
                    <a:gd name="connsiteY17" fmla="*/ 1289724 h 2248369"/>
                    <a:gd name="connsiteX18" fmla="*/ 1209368 w 2286000"/>
                    <a:gd name="connsiteY18" fmla="*/ 1673182 h 2248369"/>
                    <a:gd name="connsiteX19" fmla="*/ 1445342 w 2286000"/>
                    <a:gd name="connsiteY19" fmla="*/ 1702679 h 2248369"/>
                    <a:gd name="connsiteX20" fmla="*/ 2064774 w 2286000"/>
                    <a:gd name="connsiteY20" fmla="*/ 1732175 h 2248369"/>
                    <a:gd name="connsiteX21" fmla="*/ 2182761 w 2286000"/>
                    <a:gd name="connsiteY21" fmla="*/ 1746924 h 2248369"/>
                    <a:gd name="connsiteX22" fmla="*/ 2197510 w 2286000"/>
                    <a:gd name="connsiteY22" fmla="*/ 1805917 h 2248369"/>
                    <a:gd name="connsiteX23" fmla="*/ 2212258 w 2286000"/>
                    <a:gd name="connsiteY23" fmla="*/ 1982898 h 2248369"/>
                    <a:gd name="connsiteX24" fmla="*/ 2227006 w 2286000"/>
                    <a:gd name="connsiteY24" fmla="*/ 2071388 h 2248369"/>
                    <a:gd name="connsiteX25" fmla="*/ 2271252 w 2286000"/>
                    <a:gd name="connsiteY25" fmla="*/ 2233621 h 2248369"/>
                    <a:gd name="connsiteX26" fmla="*/ 2286000 w 2286000"/>
                    <a:gd name="connsiteY26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943897 w 2286000"/>
                    <a:gd name="connsiteY13" fmla="*/ 1112743 h 2248369"/>
                    <a:gd name="connsiteX14" fmla="*/ 1076632 w 2286000"/>
                    <a:gd name="connsiteY14" fmla="*/ 1186485 h 2248369"/>
                    <a:gd name="connsiteX15" fmla="*/ 1179871 w 2286000"/>
                    <a:gd name="connsiteY15" fmla="*/ 1245479 h 2248369"/>
                    <a:gd name="connsiteX16" fmla="*/ 1194619 w 2286000"/>
                    <a:gd name="connsiteY16" fmla="*/ 1289724 h 2248369"/>
                    <a:gd name="connsiteX17" fmla="*/ 1209368 w 2286000"/>
                    <a:gd name="connsiteY17" fmla="*/ 1673182 h 2248369"/>
                    <a:gd name="connsiteX18" fmla="*/ 1445342 w 2286000"/>
                    <a:gd name="connsiteY18" fmla="*/ 1702679 h 2248369"/>
                    <a:gd name="connsiteX19" fmla="*/ 2064774 w 2286000"/>
                    <a:gd name="connsiteY19" fmla="*/ 1732175 h 2248369"/>
                    <a:gd name="connsiteX20" fmla="*/ 2182761 w 2286000"/>
                    <a:gd name="connsiteY20" fmla="*/ 1746924 h 2248369"/>
                    <a:gd name="connsiteX21" fmla="*/ 2197510 w 2286000"/>
                    <a:gd name="connsiteY21" fmla="*/ 1805917 h 2248369"/>
                    <a:gd name="connsiteX22" fmla="*/ 2212258 w 2286000"/>
                    <a:gd name="connsiteY22" fmla="*/ 1982898 h 2248369"/>
                    <a:gd name="connsiteX23" fmla="*/ 2227006 w 2286000"/>
                    <a:gd name="connsiteY23" fmla="*/ 2071388 h 2248369"/>
                    <a:gd name="connsiteX24" fmla="*/ 2271252 w 2286000"/>
                    <a:gd name="connsiteY24" fmla="*/ 2233621 h 2248369"/>
                    <a:gd name="connsiteX25" fmla="*/ 2286000 w 2286000"/>
                    <a:gd name="connsiteY25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48929 w 2286000"/>
                    <a:gd name="connsiteY12" fmla="*/ 950511 h 2248369"/>
                    <a:gd name="connsiteX13" fmla="*/ 1076632 w 2286000"/>
                    <a:gd name="connsiteY13" fmla="*/ 1186485 h 2248369"/>
                    <a:gd name="connsiteX14" fmla="*/ 1179871 w 2286000"/>
                    <a:gd name="connsiteY14" fmla="*/ 1245479 h 2248369"/>
                    <a:gd name="connsiteX15" fmla="*/ 1194619 w 2286000"/>
                    <a:gd name="connsiteY15" fmla="*/ 1289724 h 2248369"/>
                    <a:gd name="connsiteX16" fmla="*/ 1209368 w 2286000"/>
                    <a:gd name="connsiteY16" fmla="*/ 1673182 h 2248369"/>
                    <a:gd name="connsiteX17" fmla="*/ 1445342 w 2286000"/>
                    <a:gd name="connsiteY17" fmla="*/ 1702679 h 2248369"/>
                    <a:gd name="connsiteX18" fmla="*/ 2064774 w 2286000"/>
                    <a:gd name="connsiteY18" fmla="*/ 1732175 h 2248369"/>
                    <a:gd name="connsiteX19" fmla="*/ 2182761 w 2286000"/>
                    <a:gd name="connsiteY19" fmla="*/ 1746924 h 2248369"/>
                    <a:gd name="connsiteX20" fmla="*/ 2197510 w 2286000"/>
                    <a:gd name="connsiteY20" fmla="*/ 1805917 h 2248369"/>
                    <a:gd name="connsiteX21" fmla="*/ 2212258 w 2286000"/>
                    <a:gd name="connsiteY21" fmla="*/ 1982898 h 2248369"/>
                    <a:gd name="connsiteX22" fmla="*/ 2227006 w 2286000"/>
                    <a:gd name="connsiteY22" fmla="*/ 2071388 h 2248369"/>
                    <a:gd name="connsiteX23" fmla="*/ 2271252 w 2286000"/>
                    <a:gd name="connsiteY23" fmla="*/ 2233621 h 2248369"/>
                    <a:gd name="connsiteX24" fmla="*/ 2286000 w 2286000"/>
                    <a:gd name="connsiteY24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1076632 w 2286000"/>
                    <a:gd name="connsiteY13" fmla="*/ 1186485 h 2248369"/>
                    <a:gd name="connsiteX14" fmla="*/ 1179871 w 2286000"/>
                    <a:gd name="connsiteY14" fmla="*/ 1245479 h 2248369"/>
                    <a:gd name="connsiteX15" fmla="*/ 1194619 w 2286000"/>
                    <a:gd name="connsiteY15" fmla="*/ 1289724 h 2248369"/>
                    <a:gd name="connsiteX16" fmla="*/ 1209368 w 2286000"/>
                    <a:gd name="connsiteY16" fmla="*/ 1673182 h 2248369"/>
                    <a:gd name="connsiteX17" fmla="*/ 1445342 w 2286000"/>
                    <a:gd name="connsiteY17" fmla="*/ 1702679 h 2248369"/>
                    <a:gd name="connsiteX18" fmla="*/ 2064774 w 2286000"/>
                    <a:gd name="connsiteY18" fmla="*/ 1732175 h 2248369"/>
                    <a:gd name="connsiteX19" fmla="*/ 2182761 w 2286000"/>
                    <a:gd name="connsiteY19" fmla="*/ 1746924 h 2248369"/>
                    <a:gd name="connsiteX20" fmla="*/ 2197510 w 2286000"/>
                    <a:gd name="connsiteY20" fmla="*/ 1805917 h 2248369"/>
                    <a:gd name="connsiteX21" fmla="*/ 2212258 w 2286000"/>
                    <a:gd name="connsiteY21" fmla="*/ 1982898 h 2248369"/>
                    <a:gd name="connsiteX22" fmla="*/ 2227006 w 2286000"/>
                    <a:gd name="connsiteY22" fmla="*/ 2071388 h 2248369"/>
                    <a:gd name="connsiteX23" fmla="*/ 2271252 w 2286000"/>
                    <a:gd name="connsiteY23" fmla="*/ 2233621 h 2248369"/>
                    <a:gd name="connsiteX24" fmla="*/ 2286000 w 2286000"/>
                    <a:gd name="connsiteY24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1179871 w 2286000"/>
                    <a:gd name="connsiteY14" fmla="*/ 1245479 h 2248369"/>
                    <a:gd name="connsiteX15" fmla="*/ 1194619 w 2286000"/>
                    <a:gd name="connsiteY15" fmla="*/ 1289724 h 2248369"/>
                    <a:gd name="connsiteX16" fmla="*/ 1209368 w 2286000"/>
                    <a:gd name="connsiteY16" fmla="*/ 1673182 h 2248369"/>
                    <a:gd name="connsiteX17" fmla="*/ 1445342 w 2286000"/>
                    <a:gd name="connsiteY17" fmla="*/ 1702679 h 2248369"/>
                    <a:gd name="connsiteX18" fmla="*/ 2064774 w 2286000"/>
                    <a:gd name="connsiteY18" fmla="*/ 1732175 h 2248369"/>
                    <a:gd name="connsiteX19" fmla="*/ 2182761 w 2286000"/>
                    <a:gd name="connsiteY19" fmla="*/ 1746924 h 2248369"/>
                    <a:gd name="connsiteX20" fmla="*/ 2197510 w 2286000"/>
                    <a:gd name="connsiteY20" fmla="*/ 1805917 h 2248369"/>
                    <a:gd name="connsiteX21" fmla="*/ 2212258 w 2286000"/>
                    <a:gd name="connsiteY21" fmla="*/ 1982898 h 2248369"/>
                    <a:gd name="connsiteX22" fmla="*/ 2227006 w 2286000"/>
                    <a:gd name="connsiteY22" fmla="*/ 2071388 h 2248369"/>
                    <a:gd name="connsiteX23" fmla="*/ 2271252 w 2286000"/>
                    <a:gd name="connsiteY23" fmla="*/ 2233621 h 2248369"/>
                    <a:gd name="connsiteX24" fmla="*/ 2286000 w 2286000"/>
                    <a:gd name="connsiteY24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194619 w 2286000"/>
                    <a:gd name="connsiteY15" fmla="*/ 1289724 h 2248369"/>
                    <a:gd name="connsiteX16" fmla="*/ 1209368 w 2286000"/>
                    <a:gd name="connsiteY16" fmla="*/ 1673182 h 2248369"/>
                    <a:gd name="connsiteX17" fmla="*/ 1445342 w 2286000"/>
                    <a:gd name="connsiteY17" fmla="*/ 1702679 h 2248369"/>
                    <a:gd name="connsiteX18" fmla="*/ 2064774 w 2286000"/>
                    <a:gd name="connsiteY18" fmla="*/ 1732175 h 2248369"/>
                    <a:gd name="connsiteX19" fmla="*/ 2182761 w 2286000"/>
                    <a:gd name="connsiteY19" fmla="*/ 1746924 h 2248369"/>
                    <a:gd name="connsiteX20" fmla="*/ 2197510 w 2286000"/>
                    <a:gd name="connsiteY20" fmla="*/ 1805917 h 2248369"/>
                    <a:gd name="connsiteX21" fmla="*/ 2212258 w 2286000"/>
                    <a:gd name="connsiteY21" fmla="*/ 1982898 h 2248369"/>
                    <a:gd name="connsiteX22" fmla="*/ 2227006 w 2286000"/>
                    <a:gd name="connsiteY22" fmla="*/ 2071388 h 2248369"/>
                    <a:gd name="connsiteX23" fmla="*/ 2271252 w 2286000"/>
                    <a:gd name="connsiteY23" fmla="*/ 2233621 h 2248369"/>
                    <a:gd name="connsiteX24" fmla="*/ 2286000 w 2286000"/>
                    <a:gd name="connsiteY24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209368 w 2286000"/>
                    <a:gd name="connsiteY15" fmla="*/ 1673182 h 2248369"/>
                    <a:gd name="connsiteX16" fmla="*/ 1445342 w 2286000"/>
                    <a:gd name="connsiteY16" fmla="*/ 1702679 h 2248369"/>
                    <a:gd name="connsiteX17" fmla="*/ 2064774 w 2286000"/>
                    <a:gd name="connsiteY17" fmla="*/ 1732175 h 2248369"/>
                    <a:gd name="connsiteX18" fmla="*/ 2182761 w 2286000"/>
                    <a:gd name="connsiteY18" fmla="*/ 1746924 h 2248369"/>
                    <a:gd name="connsiteX19" fmla="*/ 2197510 w 2286000"/>
                    <a:gd name="connsiteY19" fmla="*/ 1805917 h 2248369"/>
                    <a:gd name="connsiteX20" fmla="*/ 2212258 w 2286000"/>
                    <a:gd name="connsiteY20" fmla="*/ 1982898 h 2248369"/>
                    <a:gd name="connsiteX21" fmla="*/ 2227006 w 2286000"/>
                    <a:gd name="connsiteY21" fmla="*/ 2071388 h 2248369"/>
                    <a:gd name="connsiteX22" fmla="*/ 2271252 w 2286000"/>
                    <a:gd name="connsiteY22" fmla="*/ 2233621 h 2248369"/>
                    <a:gd name="connsiteX23" fmla="*/ 2286000 w 2286000"/>
                    <a:gd name="connsiteY23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445342 w 2286000"/>
                    <a:gd name="connsiteY15" fmla="*/ 1702679 h 2248369"/>
                    <a:gd name="connsiteX16" fmla="*/ 2064774 w 2286000"/>
                    <a:gd name="connsiteY16" fmla="*/ 1732175 h 2248369"/>
                    <a:gd name="connsiteX17" fmla="*/ 2182761 w 2286000"/>
                    <a:gd name="connsiteY17" fmla="*/ 1746924 h 2248369"/>
                    <a:gd name="connsiteX18" fmla="*/ 2197510 w 2286000"/>
                    <a:gd name="connsiteY18" fmla="*/ 1805917 h 2248369"/>
                    <a:gd name="connsiteX19" fmla="*/ 2212258 w 2286000"/>
                    <a:gd name="connsiteY19" fmla="*/ 1982898 h 2248369"/>
                    <a:gd name="connsiteX20" fmla="*/ 2227006 w 2286000"/>
                    <a:gd name="connsiteY20" fmla="*/ 2071388 h 2248369"/>
                    <a:gd name="connsiteX21" fmla="*/ 2271252 w 2286000"/>
                    <a:gd name="connsiteY21" fmla="*/ 2233621 h 2248369"/>
                    <a:gd name="connsiteX22" fmla="*/ 2286000 w 2286000"/>
                    <a:gd name="connsiteY22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445342 w 2286000"/>
                    <a:gd name="connsiteY15" fmla="*/ 1702679 h 2248369"/>
                    <a:gd name="connsiteX16" fmla="*/ 2064774 w 2286000"/>
                    <a:gd name="connsiteY16" fmla="*/ 1732175 h 2248369"/>
                    <a:gd name="connsiteX17" fmla="*/ 2197510 w 2286000"/>
                    <a:gd name="connsiteY17" fmla="*/ 1805917 h 2248369"/>
                    <a:gd name="connsiteX18" fmla="*/ 2212258 w 2286000"/>
                    <a:gd name="connsiteY18" fmla="*/ 1982898 h 2248369"/>
                    <a:gd name="connsiteX19" fmla="*/ 2227006 w 2286000"/>
                    <a:gd name="connsiteY19" fmla="*/ 2071388 h 2248369"/>
                    <a:gd name="connsiteX20" fmla="*/ 2271252 w 2286000"/>
                    <a:gd name="connsiteY20" fmla="*/ 2233621 h 2248369"/>
                    <a:gd name="connsiteX21" fmla="*/ 2286000 w 2286000"/>
                    <a:gd name="connsiteY21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445342 w 2286000"/>
                    <a:gd name="connsiteY15" fmla="*/ 1702679 h 2248369"/>
                    <a:gd name="connsiteX16" fmla="*/ 2064774 w 2286000"/>
                    <a:gd name="connsiteY16" fmla="*/ 1732175 h 2248369"/>
                    <a:gd name="connsiteX17" fmla="*/ 2197510 w 2286000"/>
                    <a:gd name="connsiteY17" fmla="*/ 1805917 h 2248369"/>
                    <a:gd name="connsiteX18" fmla="*/ 2227006 w 2286000"/>
                    <a:gd name="connsiteY18" fmla="*/ 2071388 h 2248369"/>
                    <a:gd name="connsiteX19" fmla="*/ 2271252 w 2286000"/>
                    <a:gd name="connsiteY19" fmla="*/ 2233621 h 2248369"/>
                    <a:gd name="connsiteX20" fmla="*/ 2286000 w 2286000"/>
                    <a:gd name="connsiteY20" fmla="*/ 2248369 h 2248369"/>
                    <a:gd name="connsiteX0" fmla="*/ 0 w 2286000"/>
                    <a:gd name="connsiteY0" fmla="*/ 6614 h 2248369"/>
                    <a:gd name="connsiteX1" fmla="*/ 149420 w 2286000"/>
                    <a:gd name="connsiteY1" fmla="*/ 8401 h 2248369"/>
                    <a:gd name="connsiteX2" fmla="*/ 125287 w 2286000"/>
                    <a:gd name="connsiteY2" fmla="*/ 134881 h 2248369"/>
                    <a:gd name="connsiteX3" fmla="*/ 294968 w 2286000"/>
                    <a:gd name="connsiteY3" fmla="*/ 109853 h 2248369"/>
                    <a:gd name="connsiteX4" fmla="*/ 278133 w 2286000"/>
                    <a:gd name="connsiteY4" fmla="*/ 248249 h 2248369"/>
                    <a:gd name="connsiteX5" fmla="*/ 442452 w 2286000"/>
                    <a:gd name="connsiteY5" fmla="*/ 198343 h 2248369"/>
                    <a:gd name="connsiteX6" fmla="*/ 412807 w 2286000"/>
                    <a:gd name="connsiteY6" fmla="*/ 315586 h 2248369"/>
                    <a:gd name="connsiteX7" fmla="*/ 501445 w 2286000"/>
                    <a:gd name="connsiteY7" fmla="*/ 286834 h 2248369"/>
                    <a:gd name="connsiteX8" fmla="*/ 471948 w 2286000"/>
                    <a:gd name="connsiteY8" fmla="*/ 404821 h 2248369"/>
                    <a:gd name="connsiteX9" fmla="*/ 640139 w 2286000"/>
                    <a:gd name="connsiteY9" fmla="*/ 398862 h 2248369"/>
                    <a:gd name="connsiteX10" fmla="*/ 555225 w 2286000"/>
                    <a:gd name="connsiteY10" fmla="*/ 543515 h 2248369"/>
                    <a:gd name="connsiteX11" fmla="*/ 719692 w 2286000"/>
                    <a:gd name="connsiteY11" fmla="*/ 549771 h 2248369"/>
                    <a:gd name="connsiteX12" fmla="*/ 681257 w 2286000"/>
                    <a:gd name="connsiteY12" fmla="*/ 724220 h 2248369"/>
                    <a:gd name="connsiteX13" fmla="*/ 873432 w 2286000"/>
                    <a:gd name="connsiteY13" fmla="*/ 743139 h 2248369"/>
                    <a:gd name="connsiteX14" fmla="*/ 838125 w 2286000"/>
                    <a:gd name="connsiteY14" fmla="*/ 889879 h 2248369"/>
                    <a:gd name="connsiteX15" fmla="*/ 1445342 w 2286000"/>
                    <a:gd name="connsiteY15" fmla="*/ 1702679 h 2248369"/>
                    <a:gd name="connsiteX16" fmla="*/ 2064774 w 2286000"/>
                    <a:gd name="connsiteY16" fmla="*/ 1732175 h 2248369"/>
                    <a:gd name="connsiteX17" fmla="*/ 2197510 w 2286000"/>
                    <a:gd name="connsiteY17" fmla="*/ 1805917 h 2248369"/>
                    <a:gd name="connsiteX18" fmla="*/ 2227006 w 2286000"/>
                    <a:gd name="connsiteY18" fmla="*/ 2071388 h 2248369"/>
                    <a:gd name="connsiteX19" fmla="*/ 2286000 w 2286000"/>
                    <a:gd name="connsiteY19" fmla="*/ 2248369 h 2248369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38125 w 2227006"/>
                    <a:gd name="connsiteY14" fmla="*/ 889879 h 2071388"/>
                    <a:gd name="connsiteX15" fmla="*/ 1445342 w 2227006"/>
                    <a:gd name="connsiteY15" fmla="*/ 1702679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93543 w 2227006"/>
                    <a:gd name="connsiteY14" fmla="*/ 899116 h 2071388"/>
                    <a:gd name="connsiteX15" fmla="*/ 1445342 w 2227006"/>
                    <a:gd name="connsiteY15" fmla="*/ 1702679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93543 w 2227006"/>
                    <a:gd name="connsiteY14" fmla="*/ 899116 h 2071388"/>
                    <a:gd name="connsiteX15" fmla="*/ 1445342 w 2227006"/>
                    <a:gd name="connsiteY15" fmla="*/ 1702679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24270 w 2227006"/>
                    <a:gd name="connsiteY14" fmla="*/ 876026 h 2071388"/>
                    <a:gd name="connsiteX15" fmla="*/ 1445342 w 2227006"/>
                    <a:gd name="connsiteY15" fmla="*/ 1702679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824270 w 2227006"/>
                    <a:gd name="connsiteY14" fmla="*/ 876026 h 2071388"/>
                    <a:gd name="connsiteX15" fmla="*/ 1001997 w 2227006"/>
                    <a:gd name="connsiteY15" fmla="*/ 908352 h 2071388"/>
                    <a:gd name="connsiteX16" fmla="*/ 2064774 w 2227006"/>
                    <a:gd name="connsiteY16" fmla="*/ 1732175 h 2071388"/>
                    <a:gd name="connsiteX17" fmla="*/ 2197510 w 2227006"/>
                    <a:gd name="connsiteY17" fmla="*/ 1805917 h 2071388"/>
                    <a:gd name="connsiteX18" fmla="*/ 2227006 w 2227006"/>
                    <a:gd name="connsiteY18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1001997 w 2227006"/>
                    <a:gd name="connsiteY14" fmla="*/ 908352 h 2071388"/>
                    <a:gd name="connsiteX15" fmla="*/ 2064774 w 2227006"/>
                    <a:gd name="connsiteY15" fmla="*/ 1732175 h 2071388"/>
                    <a:gd name="connsiteX16" fmla="*/ 2197510 w 2227006"/>
                    <a:gd name="connsiteY16" fmla="*/ 1805917 h 2071388"/>
                    <a:gd name="connsiteX17" fmla="*/ 2227006 w 2227006"/>
                    <a:gd name="connsiteY17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918870 w 2227006"/>
                    <a:gd name="connsiteY14" fmla="*/ 917588 h 2071388"/>
                    <a:gd name="connsiteX15" fmla="*/ 2064774 w 2227006"/>
                    <a:gd name="connsiteY15" fmla="*/ 1732175 h 2071388"/>
                    <a:gd name="connsiteX16" fmla="*/ 2197510 w 2227006"/>
                    <a:gd name="connsiteY16" fmla="*/ 1805917 h 2071388"/>
                    <a:gd name="connsiteX17" fmla="*/ 2227006 w 2227006"/>
                    <a:gd name="connsiteY17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918870 w 2227006"/>
                    <a:gd name="connsiteY14" fmla="*/ 917588 h 2071388"/>
                    <a:gd name="connsiteX15" fmla="*/ 2064774 w 2227006"/>
                    <a:gd name="connsiteY15" fmla="*/ 1732175 h 2071388"/>
                    <a:gd name="connsiteX16" fmla="*/ 2197510 w 2227006"/>
                    <a:gd name="connsiteY16" fmla="*/ 1805917 h 2071388"/>
                    <a:gd name="connsiteX17" fmla="*/ 2227006 w 2227006"/>
                    <a:gd name="connsiteY17" fmla="*/ 2071388 h 2071388"/>
                    <a:gd name="connsiteX0" fmla="*/ 0 w 2299025"/>
                    <a:gd name="connsiteY0" fmla="*/ 6614 h 2071388"/>
                    <a:gd name="connsiteX1" fmla="*/ 149420 w 2299025"/>
                    <a:gd name="connsiteY1" fmla="*/ 8401 h 2071388"/>
                    <a:gd name="connsiteX2" fmla="*/ 125287 w 2299025"/>
                    <a:gd name="connsiteY2" fmla="*/ 134881 h 2071388"/>
                    <a:gd name="connsiteX3" fmla="*/ 294968 w 2299025"/>
                    <a:gd name="connsiteY3" fmla="*/ 109853 h 2071388"/>
                    <a:gd name="connsiteX4" fmla="*/ 278133 w 2299025"/>
                    <a:gd name="connsiteY4" fmla="*/ 248249 h 2071388"/>
                    <a:gd name="connsiteX5" fmla="*/ 442452 w 2299025"/>
                    <a:gd name="connsiteY5" fmla="*/ 198343 h 2071388"/>
                    <a:gd name="connsiteX6" fmla="*/ 412807 w 2299025"/>
                    <a:gd name="connsiteY6" fmla="*/ 315586 h 2071388"/>
                    <a:gd name="connsiteX7" fmla="*/ 501445 w 2299025"/>
                    <a:gd name="connsiteY7" fmla="*/ 286834 h 2071388"/>
                    <a:gd name="connsiteX8" fmla="*/ 471948 w 2299025"/>
                    <a:gd name="connsiteY8" fmla="*/ 404821 h 2071388"/>
                    <a:gd name="connsiteX9" fmla="*/ 640139 w 2299025"/>
                    <a:gd name="connsiteY9" fmla="*/ 398862 h 2071388"/>
                    <a:gd name="connsiteX10" fmla="*/ 555225 w 2299025"/>
                    <a:gd name="connsiteY10" fmla="*/ 543515 h 2071388"/>
                    <a:gd name="connsiteX11" fmla="*/ 719692 w 2299025"/>
                    <a:gd name="connsiteY11" fmla="*/ 549771 h 2071388"/>
                    <a:gd name="connsiteX12" fmla="*/ 681257 w 2299025"/>
                    <a:gd name="connsiteY12" fmla="*/ 724220 h 2071388"/>
                    <a:gd name="connsiteX13" fmla="*/ 873432 w 2299025"/>
                    <a:gd name="connsiteY13" fmla="*/ 743139 h 2071388"/>
                    <a:gd name="connsiteX14" fmla="*/ 918870 w 2299025"/>
                    <a:gd name="connsiteY14" fmla="*/ 917588 h 2071388"/>
                    <a:gd name="connsiteX15" fmla="*/ 2197510 w 2299025"/>
                    <a:gd name="connsiteY15" fmla="*/ 1805917 h 2071388"/>
                    <a:gd name="connsiteX16" fmla="*/ 2227006 w 2299025"/>
                    <a:gd name="connsiteY16" fmla="*/ 2071388 h 2071388"/>
                    <a:gd name="connsiteX0" fmla="*/ 0 w 2227006"/>
                    <a:gd name="connsiteY0" fmla="*/ 6614 h 2071388"/>
                    <a:gd name="connsiteX1" fmla="*/ 149420 w 2227006"/>
                    <a:gd name="connsiteY1" fmla="*/ 8401 h 2071388"/>
                    <a:gd name="connsiteX2" fmla="*/ 125287 w 2227006"/>
                    <a:gd name="connsiteY2" fmla="*/ 134881 h 2071388"/>
                    <a:gd name="connsiteX3" fmla="*/ 294968 w 2227006"/>
                    <a:gd name="connsiteY3" fmla="*/ 109853 h 2071388"/>
                    <a:gd name="connsiteX4" fmla="*/ 278133 w 2227006"/>
                    <a:gd name="connsiteY4" fmla="*/ 248249 h 2071388"/>
                    <a:gd name="connsiteX5" fmla="*/ 442452 w 2227006"/>
                    <a:gd name="connsiteY5" fmla="*/ 198343 h 2071388"/>
                    <a:gd name="connsiteX6" fmla="*/ 412807 w 2227006"/>
                    <a:gd name="connsiteY6" fmla="*/ 315586 h 2071388"/>
                    <a:gd name="connsiteX7" fmla="*/ 501445 w 2227006"/>
                    <a:gd name="connsiteY7" fmla="*/ 286834 h 2071388"/>
                    <a:gd name="connsiteX8" fmla="*/ 471948 w 2227006"/>
                    <a:gd name="connsiteY8" fmla="*/ 404821 h 2071388"/>
                    <a:gd name="connsiteX9" fmla="*/ 640139 w 2227006"/>
                    <a:gd name="connsiteY9" fmla="*/ 398862 h 2071388"/>
                    <a:gd name="connsiteX10" fmla="*/ 555225 w 2227006"/>
                    <a:gd name="connsiteY10" fmla="*/ 543515 h 2071388"/>
                    <a:gd name="connsiteX11" fmla="*/ 719692 w 2227006"/>
                    <a:gd name="connsiteY11" fmla="*/ 549771 h 2071388"/>
                    <a:gd name="connsiteX12" fmla="*/ 681257 w 2227006"/>
                    <a:gd name="connsiteY12" fmla="*/ 724220 h 2071388"/>
                    <a:gd name="connsiteX13" fmla="*/ 873432 w 2227006"/>
                    <a:gd name="connsiteY13" fmla="*/ 743139 h 2071388"/>
                    <a:gd name="connsiteX14" fmla="*/ 918870 w 2227006"/>
                    <a:gd name="connsiteY14" fmla="*/ 917588 h 2071388"/>
                    <a:gd name="connsiteX15" fmla="*/ 2227006 w 2227006"/>
                    <a:gd name="connsiteY15" fmla="*/ 2071388 h 2071388"/>
                    <a:gd name="connsiteX0" fmla="*/ 0 w 918870"/>
                    <a:gd name="connsiteY0" fmla="*/ 6614 h 917588"/>
                    <a:gd name="connsiteX1" fmla="*/ 149420 w 918870"/>
                    <a:gd name="connsiteY1" fmla="*/ 8401 h 917588"/>
                    <a:gd name="connsiteX2" fmla="*/ 125287 w 918870"/>
                    <a:gd name="connsiteY2" fmla="*/ 134881 h 917588"/>
                    <a:gd name="connsiteX3" fmla="*/ 294968 w 918870"/>
                    <a:gd name="connsiteY3" fmla="*/ 109853 h 917588"/>
                    <a:gd name="connsiteX4" fmla="*/ 278133 w 918870"/>
                    <a:gd name="connsiteY4" fmla="*/ 248249 h 917588"/>
                    <a:gd name="connsiteX5" fmla="*/ 442452 w 918870"/>
                    <a:gd name="connsiteY5" fmla="*/ 198343 h 917588"/>
                    <a:gd name="connsiteX6" fmla="*/ 412807 w 918870"/>
                    <a:gd name="connsiteY6" fmla="*/ 315586 h 917588"/>
                    <a:gd name="connsiteX7" fmla="*/ 501445 w 918870"/>
                    <a:gd name="connsiteY7" fmla="*/ 286834 h 917588"/>
                    <a:gd name="connsiteX8" fmla="*/ 471948 w 918870"/>
                    <a:gd name="connsiteY8" fmla="*/ 404821 h 917588"/>
                    <a:gd name="connsiteX9" fmla="*/ 640139 w 918870"/>
                    <a:gd name="connsiteY9" fmla="*/ 398862 h 917588"/>
                    <a:gd name="connsiteX10" fmla="*/ 555225 w 918870"/>
                    <a:gd name="connsiteY10" fmla="*/ 543515 h 917588"/>
                    <a:gd name="connsiteX11" fmla="*/ 719692 w 918870"/>
                    <a:gd name="connsiteY11" fmla="*/ 549771 h 917588"/>
                    <a:gd name="connsiteX12" fmla="*/ 681257 w 918870"/>
                    <a:gd name="connsiteY12" fmla="*/ 724220 h 917588"/>
                    <a:gd name="connsiteX13" fmla="*/ 873432 w 918870"/>
                    <a:gd name="connsiteY13" fmla="*/ 743139 h 917588"/>
                    <a:gd name="connsiteX14" fmla="*/ 918870 w 918870"/>
                    <a:gd name="connsiteY14" fmla="*/ 917588 h 917588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19692 w 1011234"/>
                    <a:gd name="connsiteY11" fmla="*/ 549771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19692 w 1011234"/>
                    <a:gd name="connsiteY11" fmla="*/ 549771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681257 w 1011234"/>
                    <a:gd name="connsiteY12" fmla="*/ 724220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741294 w 1011234"/>
                    <a:gd name="connsiteY12" fmla="*/ 714984 h 973006"/>
                    <a:gd name="connsiteX13" fmla="*/ 873432 w 1011234"/>
                    <a:gd name="connsiteY13" fmla="*/ 743139 h 973006"/>
                    <a:gd name="connsiteX14" fmla="*/ 1011234 w 1011234"/>
                    <a:gd name="connsiteY14" fmla="*/ 973006 h 973006"/>
                    <a:gd name="connsiteX0" fmla="*/ 0 w 1011234"/>
                    <a:gd name="connsiteY0" fmla="*/ 6614 h 973006"/>
                    <a:gd name="connsiteX1" fmla="*/ 149420 w 1011234"/>
                    <a:gd name="connsiteY1" fmla="*/ 8401 h 973006"/>
                    <a:gd name="connsiteX2" fmla="*/ 125287 w 1011234"/>
                    <a:gd name="connsiteY2" fmla="*/ 134881 h 973006"/>
                    <a:gd name="connsiteX3" fmla="*/ 294968 w 1011234"/>
                    <a:gd name="connsiteY3" fmla="*/ 109853 h 973006"/>
                    <a:gd name="connsiteX4" fmla="*/ 278133 w 1011234"/>
                    <a:gd name="connsiteY4" fmla="*/ 248249 h 973006"/>
                    <a:gd name="connsiteX5" fmla="*/ 442452 w 1011234"/>
                    <a:gd name="connsiteY5" fmla="*/ 198343 h 973006"/>
                    <a:gd name="connsiteX6" fmla="*/ 412807 w 1011234"/>
                    <a:gd name="connsiteY6" fmla="*/ 315586 h 973006"/>
                    <a:gd name="connsiteX7" fmla="*/ 501445 w 1011234"/>
                    <a:gd name="connsiteY7" fmla="*/ 286834 h 973006"/>
                    <a:gd name="connsiteX8" fmla="*/ 471948 w 1011234"/>
                    <a:gd name="connsiteY8" fmla="*/ 404821 h 973006"/>
                    <a:gd name="connsiteX9" fmla="*/ 640139 w 1011234"/>
                    <a:gd name="connsiteY9" fmla="*/ 398862 h 973006"/>
                    <a:gd name="connsiteX10" fmla="*/ 555225 w 1011234"/>
                    <a:gd name="connsiteY10" fmla="*/ 543515 h 973006"/>
                    <a:gd name="connsiteX11" fmla="*/ 752020 w 1011234"/>
                    <a:gd name="connsiteY11" fmla="*/ 531299 h 973006"/>
                    <a:gd name="connsiteX12" fmla="*/ 741294 w 1011234"/>
                    <a:gd name="connsiteY12" fmla="*/ 714984 h 973006"/>
                    <a:gd name="connsiteX13" fmla="*/ 887287 w 1011234"/>
                    <a:gd name="connsiteY13" fmla="*/ 673867 h 973006"/>
                    <a:gd name="connsiteX14" fmla="*/ 1011234 w 1011234"/>
                    <a:gd name="connsiteY14" fmla="*/ 973006 h 9730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412807 w 1038943"/>
                    <a:gd name="connsiteY6" fmla="*/ 315586 h 871406"/>
                    <a:gd name="connsiteX7" fmla="*/ 501445 w 1038943"/>
                    <a:gd name="connsiteY7" fmla="*/ 286834 h 871406"/>
                    <a:gd name="connsiteX8" fmla="*/ 471948 w 1038943"/>
                    <a:gd name="connsiteY8" fmla="*/ 404821 h 871406"/>
                    <a:gd name="connsiteX9" fmla="*/ 640139 w 1038943"/>
                    <a:gd name="connsiteY9" fmla="*/ 398862 h 871406"/>
                    <a:gd name="connsiteX10" fmla="*/ 555225 w 1038943"/>
                    <a:gd name="connsiteY10" fmla="*/ 543515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412807 w 1038943"/>
                    <a:gd name="connsiteY6" fmla="*/ 315586 h 871406"/>
                    <a:gd name="connsiteX7" fmla="*/ 501445 w 1038943"/>
                    <a:gd name="connsiteY7" fmla="*/ 286834 h 871406"/>
                    <a:gd name="connsiteX8" fmla="*/ 471948 w 1038943"/>
                    <a:gd name="connsiteY8" fmla="*/ 404821 h 871406"/>
                    <a:gd name="connsiteX9" fmla="*/ 640139 w 1038943"/>
                    <a:gd name="connsiteY9" fmla="*/ 398862 h 871406"/>
                    <a:gd name="connsiteX10" fmla="*/ 555225 w 1038943"/>
                    <a:gd name="connsiteY10" fmla="*/ 543515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357389 w 1038943"/>
                    <a:gd name="connsiteY6" fmla="*/ 371004 h 871406"/>
                    <a:gd name="connsiteX7" fmla="*/ 501445 w 1038943"/>
                    <a:gd name="connsiteY7" fmla="*/ 286834 h 871406"/>
                    <a:gd name="connsiteX8" fmla="*/ 471948 w 1038943"/>
                    <a:gd name="connsiteY8" fmla="*/ 404821 h 871406"/>
                    <a:gd name="connsiteX9" fmla="*/ 640139 w 1038943"/>
                    <a:gd name="connsiteY9" fmla="*/ 398862 h 871406"/>
                    <a:gd name="connsiteX10" fmla="*/ 555225 w 1038943"/>
                    <a:gd name="connsiteY10" fmla="*/ 543515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357389 w 1038943"/>
                    <a:gd name="connsiteY6" fmla="*/ 371004 h 871406"/>
                    <a:gd name="connsiteX7" fmla="*/ 501445 w 1038943"/>
                    <a:gd name="connsiteY7" fmla="*/ 286834 h 871406"/>
                    <a:gd name="connsiteX8" fmla="*/ 448857 w 1038943"/>
                    <a:gd name="connsiteY8" fmla="*/ 460239 h 871406"/>
                    <a:gd name="connsiteX9" fmla="*/ 640139 w 1038943"/>
                    <a:gd name="connsiteY9" fmla="*/ 398862 h 871406"/>
                    <a:gd name="connsiteX10" fmla="*/ 555225 w 1038943"/>
                    <a:gd name="connsiteY10" fmla="*/ 543515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78133 w 1038943"/>
                    <a:gd name="connsiteY4" fmla="*/ 248249 h 871406"/>
                    <a:gd name="connsiteX5" fmla="*/ 442452 w 1038943"/>
                    <a:gd name="connsiteY5" fmla="*/ 198343 h 871406"/>
                    <a:gd name="connsiteX6" fmla="*/ 357389 w 1038943"/>
                    <a:gd name="connsiteY6" fmla="*/ 371004 h 871406"/>
                    <a:gd name="connsiteX7" fmla="*/ 501445 w 1038943"/>
                    <a:gd name="connsiteY7" fmla="*/ 286834 h 871406"/>
                    <a:gd name="connsiteX8" fmla="*/ 448857 w 1038943"/>
                    <a:gd name="connsiteY8" fmla="*/ 460239 h 871406"/>
                    <a:gd name="connsiteX9" fmla="*/ 640139 w 1038943"/>
                    <a:gd name="connsiteY9" fmla="*/ 398862 h 871406"/>
                    <a:gd name="connsiteX10" fmla="*/ 596788 w 1038943"/>
                    <a:gd name="connsiteY10" fmla="*/ 585078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6614 h 871406"/>
                    <a:gd name="connsiteX1" fmla="*/ 149420 w 1038943"/>
                    <a:gd name="connsiteY1" fmla="*/ 8401 h 871406"/>
                    <a:gd name="connsiteX2" fmla="*/ 125287 w 1038943"/>
                    <a:gd name="connsiteY2" fmla="*/ 134881 h 871406"/>
                    <a:gd name="connsiteX3" fmla="*/ 294968 w 1038943"/>
                    <a:gd name="connsiteY3" fmla="*/ 109853 h 871406"/>
                    <a:gd name="connsiteX4" fmla="*/ 231951 w 1038943"/>
                    <a:gd name="connsiteY4" fmla="*/ 275958 h 871406"/>
                    <a:gd name="connsiteX5" fmla="*/ 442452 w 1038943"/>
                    <a:gd name="connsiteY5" fmla="*/ 198343 h 871406"/>
                    <a:gd name="connsiteX6" fmla="*/ 357389 w 1038943"/>
                    <a:gd name="connsiteY6" fmla="*/ 371004 h 871406"/>
                    <a:gd name="connsiteX7" fmla="*/ 501445 w 1038943"/>
                    <a:gd name="connsiteY7" fmla="*/ 286834 h 871406"/>
                    <a:gd name="connsiteX8" fmla="*/ 448857 w 1038943"/>
                    <a:gd name="connsiteY8" fmla="*/ 460239 h 871406"/>
                    <a:gd name="connsiteX9" fmla="*/ 640139 w 1038943"/>
                    <a:gd name="connsiteY9" fmla="*/ 398862 h 871406"/>
                    <a:gd name="connsiteX10" fmla="*/ 596788 w 1038943"/>
                    <a:gd name="connsiteY10" fmla="*/ 585078 h 871406"/>
                    <a:gd name="connsiteX11" fmla="*/ 752020 w 1038943"/>
                    <a:gd name="connsiteY11" fmla="*/ 531299 h 871406"/>
                    <a:gd name="connsiteX12" fmla="*/ 741294 w 1038943"/>
                    <a:gd name="connsiteY12" fmla="*/ 714984 h 871406"/>
                    <a:gd name="connsiteX13" fmla="*/ 887287 w 1038943"/>
                    <a:gd name="connsiteY13" fmla="*/ 673867 h 871406"/>
                    <a:gd name="connsiteX14" fmla="*/ 1038943 w 1038943"/>
                    <a:gd name="connsiteY14" fmla="*/ 871406 h 871406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4968 w 1038943"/>
                    <a:gd name="connsiteY3" fmla="*/ 142789 h 904342"/>
                    <a:gd name="connsiteX4" fmla="*/ 231951 w 1038943"/>
                    <a:gd name="connsiteY4" fmla="*/ 308894 h 904342"/>
                    <a:gd name="connsiteX5" fmla="*/ 442452 w 1038943"/>
                    <a:gd name="connsiteY5" fmla="*/ 231279 h 904342"/>
                    <a:gd name="connsiteX6" fmla="*/ 357389 w 1038943"/>
                    <a:gd name="connsiteY6" fmla="*/ 403940 h 904342"/>
                    <a:gd name="connsiteX7" fmla="*/ 501445 w 1038943"/>
                    <a:gd name="connsiteY7" fmla="*/ 319770 h 904342"/>
                    <a:gd name="connsiteX8" fmla="*/ 448857 w 1038943"/>
                    <a:gd name="connsiteY8" fmla="*/ 493175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42452 w 1038943"/>
                    <a:gd name="connsiteY5" fmla="*/ 231279 h 904342"/>
                    <a:gd name="connsiteX6" fmla="*/ 357389 w 1038943"/>
                    <a:gd name="connsiteY6" fmla="*/ 403940 h 904342"/>
                    <a:gd name="connsiteX7" fmla="*/ 501445 w 1038943"/>
                    <a:gd name="connsiteY7" fmla="*/ 319770 h 904342"/>
                    <a:gd name="connsiteX8" fmla="*/ 448857 w 1038943"/>
                    <a:gd name="connsiteY8" fmla="*/ 493175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01445 w 1038943"/>
                    <a:gd name="connsiteY7" fmla="*/ 319770 h 904342"/>
                    <a:gd name="connsiteX8" fmla="*/ 448857 w 1038943"/>
                    <a:gd name="connsiteY8" fmla="*/ 493175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48857 w 1038943"/>
                    <a:gd name="connsiteY8" fmla="*/ 493175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40139 w 1038943"/>
                    <a:gd name="connsiteY9" fmla="*/ 431798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63230 w 1038943"/>
                    <a:gd name="connsiteY9" fmla="*/ 413326 h 904342"/>
                    <a:gd name="connsiteX10" fmla="*/ 596788 w 1038943"/>
                    <a:gd name="connsiteY10" fmla="*/ 618014 h 904342"/>
                    <a:gd name="connsiteX11" fmla="*/ 752020 w 1038943"/>
                    <a:gd name="connsiteY11" fmla="*/ 5642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63230 w 1038943"/>
                    <a:gd name="connsiteY9" fmla="*/ 413326 h 904342"/>
                    <a:gd name="connsiteX10" fmla="*/ 596788 w 1038943"/>
                    <a:gd name="connsiteY10" fmla="*/ 618014 h 904342"/>
                    <a:gd name="connsiteX11" fmla="*/ 779729 w 1038943"/>
                    <a:gd name="connsiteY11" fmla="*/ 513435 h 904342"/>
                    <a:gd name="connsiteX12" fmla="*/ 741294 w 1038943"/>
                    <a:gd name="connsiteY12" fmla="*/ 747920 h 904342"/>
                    <a:gd name="connsiteX13" fmla="*/ 887287 w 1038943"/>
                    <a:gd name="connsiteY13" fmla="*/ 706803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63230 w 1038943"/>
                    <a:gd name="connsiteY9" fmla="*/ 413326 h 904342"/>
                    <a:gd name="connsiteX10" fmla="*/ 596788 w 1038943"/>
                    <a:gd name="connsiteY10" fmla="*/ 618014 h 904342"/>
                    <a:gd name="connsiteX11" fmla="*/ 779729 w 1038943"/>
                    <a:gd name="connsiteY11" fmla="*/ 513435 h 904342"/>
                    <a:gd name="connsiteX12" fmla="*/ 741294 w 1038943"/>
                    <a:gd name="connsiteY12" fmla="*/ 747920 h 904342"/>
                    <a:gd name="connsiteX13" fmla="*/ 901141 w 1038943"/>
                    <a:gd name="connsiteY13" fmla="*/ 609821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39550 h 904342"/>
                    <a:gd name="connsiteX1" fmla="*/ 158656 w 1038943"/>
                    <a:gd name="connsiteY1" fmla="*/ 4391 h 904342"/>
                    <a:gd name="connsiteX2" fmla="*/ 125287 w 1038943"/>
                    <a:gd name="connsiteY2" fmla="*/ 167817 h 904342"/>
                    <a:gd name="connsiteX3" fmla="*/ 299586 w 1038943"/>
                    <a:gd name="connsiteY3" fmla="*/ 110462 h 904342"/>
                    <a:gd name="connsiteX4" fmla="*/ 231951 w 1038943"/>
                    <a:gd name="connsiteY4" fmla="*/ 308894 h 904342"/>
                    <a:gd name="connsiteX5" fmla="*/ 423979 w 1038943"/>
                    <a:gd name="connsiteY5" fmla="*/ 208188 h 904342"/>
                    <a:gd name="connsiteX6" fmla="*/ 357389 w 1038943"/>
                    <a:gd name="connsiteY6" fmla="*/ 403940 h 904342"/>
                    <a:gd name="connsiteX7" fmla="*/ 533773 w 1038943"/>
                    <a:gd name="connsiteY7" fmla="*/ 287443 h 904342"/>
                    <a:gd name="connsiteX8" fmla="*/ 485803 w 1038943"/>
                    <a:gd name="connsiteY8" fmla="*/ 511648 h 904342"/>
                    <a:gd name="connsiteX9" fmla="*/ 663230 w 1038943"/>
                    <a:gd name="connsiteY9" fmla="*/ 413326 h 904342"/>
                    <a:gd name="connsiteX10" fmla="*/ 596788 w 1038943"/>
                    <a:gd name="connsiteY10" fmla="*/ 618014 h 904342"/>
                    <a:gd name="connsiteX11" fmla="*/ 779729 w 1038943"/>
                    <a:gd name="connsiteY11" fmla="*/ 513435 h 904342"/>
                    <a:gd name="connsiteX12" fmla="*/ 741294 w 1038943"/>
                    <a:gd name="connsiteY12" fmla="*/ 747920 h 904342"/>
                    <a:gd name="connsiteX13" fmla="*/ 901141 w 1038943"/>
                    <a:gd name="connsiteY13" fmla="*/ 609821 h 904342"/>
                    <a:gd name="connsiteX14" fmla="*/ 1038943 w 1038943"/>
                    <a:gd name="connsiteY14" fmla="*/ 904342 h 904342"/>
                    <a:gd name="connsiteX0" fmla="*/ 0 w 1038943"/>
                    <a:gd name="connsiteY0" fmla="*/ 41863 h 906655"/>
                    <a:gd name="connsiteX1" fmla="*/ 158656 w 1038943"/>
                    <a:gd name="connsiteY1" fmla="*/ 6704 h 906655"/>
                    <a:gd name="connsiteX2" fmla="*/ 92960 w 1038943"/>
                    <a:gd name="connsiteY2" fmla="*/ 211693 h 906655"/>
                    <a:gd name="connsiteX3" fmla="*/ 299586 w 1038943"/>
                    <a:gd name="connsiteY3" fmla="*/ 112775 h 906655"/>
                    <a:gd name="connsiteX4" fmla="*/ 231951 w 1038943"/>
                    <a:gd name="connsiteY4" fmla="*/ 311207 h 906655"/>
                    <a:gd name="connsiteX5" fmla="*/ 423979 w 1038943"/>
                    <a:gd name="connsiteY5" fmla="*/ 210501 h 906655"/>
                    <a:gd name="connsiteX6" fmla="*/ 357389 w 1038943"/>
                    <a:gd name="connsiteY6" fmla="*/ 406253 h 906655"/>
                    <a:gd name="connsiteX7" fmla="*/ 533773 w 1038943"/>
                    <a:gd name="connsiteY7" fmla="*/ 289756 h 906655"/>
                    <a:gd name="connsiteX8" fmla="*/ 485803 w 1038943"/>
                    <a:gd name="connsiteY8" fmla="*/ 513961 h 906655"/>
                    <a:gd name="connsiteX9" fmla="*/ 663230 w 1038943"/>
                    <a:gd name="connsiteY9" fmla="*/ 415639 h 906655"/>
                    <a:gd name="connsiteX10" fmla="*/ 596788 w 1038943"/>
                    <a:gd name="connsiteY10" fmla="*/ 620327 h 906655"/>
                    <a:gd name="connsiteX11" fmla="*/ 779729 w 1038943"/>
                    <a:gd name="connsiteY11" fmla="*/ 515748 h 906655"/>
                    <a:gd name="connsiteX12" fmla="*/ 741294 w 1038943"/>
                    <a:gd name="connsiteY12" fmla="*/ 750233 h 906655"/>
                    <a:gd name="connsiteX13" fmla="*/ 901141 w 1038943"/>
                    <a:gd name="connsiteY13" fmla="*/ 612134 h 906655"/>
                    <a:gd name="connsiteX14" fmla="*/ 1038943 w 1038943"/>
                    <a:gd name="connsiteY14" fmla="*/ 906655 h 906655"/>
                    <a:gd name="connsiteX0" fmla="*/ 0 w 1038943"/>
                    <a:gd name="connsiteY0" fmla="*/ 50471 h 915263"/>
                    <a:gd name="connsiteX1" fmla="*/ 154038 w 1038943"/>
                    <a:gd name="connsiteY1" fmla="*/ 6076 h 915263"/>
                    <a:gd name="connsiteX2" fmla="*/ 92960 w 1038943"/>
                    <a:gd name="connsiteY2" fmla="*/ 220301 h 915263"/>
                    <a:gd name="connsiteX3" fmla="*/ 299586 w 1038943"/>
                    <a:gd name="connsiteY3" fmla="*/ 121383 h 915263"/>
                    <a:gd name="connsiteX4" fmla="*/ 231951 w 1038943"/>
                    <a:gd name="connsiteY4" fmla="*/ 319815 h 915263"/>
                    <a:gd name="connsiteX5" fmla="*/ 423979 w 1038943"/>
                    <a:gd name="connsiteY5" fmla="*/ 219109 h 915263"/>
                    <a:gd name="connsiteX6" fmla="*/ 357389 w 1038943"/>
                    <a:gd name="connsiteY6" fmla="*/ 414861 h 915263"/>
                    <a:gd name="connsiteX7" fmla="*/ 533773 w 1038943"/>
                    <a:gd name="connsiteY7" fmla="*/ 298364 h 915263"/>
                    <a:gd name="connsiteX8" fmla="*/ 485803 w 1038943"/>
                    <a:gd name="connsiteY8" fmla="*/ 522569 h 915263"/>
                    <a:gd name="connsiteX9" fmla="*/ 663230 w 1038943"/>
                    <a:gd name="connsiteY9" fmla="*/ 424247 h 915263"/>
                    <a:gd name="connsiteX10" fmla="*/ 596788 w 1038943"/>
                    <a:gd name="connsiteY10" fmla="*/ 628935 h 915263"/>
                    <a:gd name="connsiteX11" fmla="*/ 779729 w 1038943"/>
                    <a:gd name="connsiteY11" fmla="*/ 524356 h 915263"/>
                    <a:gd name="connsiteX12" fmla="*/ 741294 w 1038943"/>
                    <a:gd name="connsiteY12" fmla="*/ 758841 h 915263"/>
                    <a:gd name="connsiteX13" fmla="*/ 901141 w 1038943"/>
                    <a:gd name="connsiteY13" fmla="*/ 620742 h 915263"/>
                    <a:gd name="connsiteX14" fmla="*/ 1038943 w 1038943"/>
                    <a:gd name="connsiteY14" fmla="*/ 915263 h 915263"/>
                    <a:gd name="connsiteX0" fmla="*/ 0 w 1071271"/>
                    <a:gd name="connsiteY0" fmla="*/ 88618 h 911846"/>
                    <a:gd name="connsiteX1" fmla="*/ 186366 w 1071271"/>
                    <a:gd name="connsiteY1" fmla="*/ 2659 h 911846"/>
                    <a:gd name="connsiteX2" fmla="*/ 125288 w 1071271"/>
                    <a:gd name="connsiteY2" fmla="*/ 216884 h 911846"/>
                    <a:gd name="connsiteX3" fmla="*/ 331914 w 1071271"/>
                    <a:gd name="connsiteY3" fmla="*/ 117966 h 911846"/>
                    <a:gd name="connsiteX4" fmla="*/ 264279 w 1071271"/>
                    <a:gd name="connsiteY4" fmla="*/ 316398 h 911846"/>
                    <a:gd name="connsiteX5" fmla="*/ 456307 w 1071271"/>
                    <a:gd name="connsiteY5" fmla="*/ 215692 h 911846"/>
                    <a:gd name="connsiteX6" fmla="*/ 389717 w 1071271"/>
                    <a:gd name="connsiteY6" fmla="*/ 411444 h 911846"/>
                    <a:gd name="connsiteX7" fmla="*/ 566101 w 1071271"/>
                    <a:gd name="connsiteY7" fmla="*/ 294947 h 911846"/>
                    <a:gd name="connsiteX8" fmla="*/ 518131 w 1071271"/>
                    <a:gd name="connsiteY8" fmla="*/ 519152 h 911846"/>
                    <a:gd name="connsiteX9" fmla="*/ 695558 w 1071271"/>
                    <a:gd name="connsiteY9" fmla="*/ 420830 h 911846"/>
                    <a:gd name="connsiteX10" fmla="*/ 629116 w 1071271"/>
                    <a:gd name="connsiteY10" fmla="*/ 625518 h 911846"/>
                    <a:gd name="connsiteX11" fmla="*/ 812057 w 1071271"/>
                    <a:gd name="connsiteY11" fmla="*/ 520939 h 911846"/>
                    <a:gd name="connsiteX12" fmla="*/ 773622 w 1071271"/>
                    <a:gd name="connsiteY12" fmla="*/ 755424 h 911846"/>
                    <a:gd name="connsiteX13" fmla="*/ 933469 w 1071271"/>
                    <a:gd name="connsiteY13" fmla="*/ 617325 h 911846"/>
                    <a:gd name="connsiteX14" fmla="*/ 1071271 w 1071271"/>
                    <a:gd name="connsiteY14" fmla="*/ 911846 h 911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271" h="911846">
                      <a:moveTo>
                        <a:pt x="0" y="88618"/>
                      </a:moveTo>
                      <a:cubicBezTo>
                        <a:pt x="29927" y="96100"/>
                        <a:pt x="165485" y="-18719"/>
                        <a:pt x="186366" y="2659"/>
                      </a:cubicBezTo>
                      <a:cubicBezTo>
                        <a:pt x="207247" y="24037"/>
                        <a:pt x="101030" y="197666"/>
                        <a:pt x="125288" y="216884"/>
                      </a:cubicBezTo>
                      <a:cubicBezTo>
                        <a:pt x="149546" y="236102"/>
                        <a:pt x="308749" y="101380"/>
                        <a:pt x="331914" y="117966"/>
                      </a:cubicBezTo>
                      <a:cubicBezTo>
                        <a:pt x="355079" y="134552"/>
                        <a:pt x="243547" y="300110"/>
                        <a:pt x="264279" y="316398"/>
                      </a:cubicBezTo>
                      <a:cubicBezTo>
                        <a:pt x="285011" y="332686"/>
                        <a:pt x="441558" y="210776"/>
                        <a:pt x="456307" y="215692"/>
                      </a:cubicBezTo>
                      <a:cubicBezTo>
                        <a:pt x="471055" y="225524"/>
                        <a:pt x="371418" y="398235"/>
                        <a:pt x="389717" y="411444"/>
                      </a:cubicBezTo>
                      <a:cubicBezTo>
                        <a:pt x="408016" y="424653"/>
                        <a:pt x="544699" y="276996"/>
                        <a:pt x="566101" y="294947"/>
                      </a:cubicBezTo>
                      <a:cubicBezTo>
                        <a:pt x="587503" y="312898"/>
                        <a:pt x="496555" y="498172"/>
                        <a:pt x="518131" y="519152"/>
                      </a:cubicBezTo>
                      <a:cubicBezTo>
                        <a:pt x="539707" y="540133"/>
                        <a:pt x="677061" y="403102"/>
                        <a:pt x="695558" y="420830"/>
                      </a:cubicBezTo>
                      <a:cubicBezTo>
                        <a:pt x="714055" y="438558"/>
                        <a:pt x="609700" y="608833"/>
                        <a:pt x="629116" y="625518"/>
                      </a:cubicBezTo>
                      <a:cubicBezTo>
                        <a:pt x="648533" y="642203"/>
                        <a:pt x="787973" y="499288"/>
                        <a:pt x="812057" y="520939"/>
                      </a:cubicBezTo>
                      <a:cubicBezTo>
                        <a:pt x="836141" y="542590"/>
                        <a:pt x="753387" y="739360"/>
                        <a:pt x="773622" y="755424"/>
                      </a:cubicBezTo>
                      <a:cubicBezTo>
                        <a:pt x="793857" y="771488"/>
                        <a:pt x="883861" y="591255"/>
                        <a:pt x="933469" y="617325"/>
                      </a:cubicBezTo>
                      <a:cubicBezTo>
                        <a:pt x="983077" y="643395"/>
                        <a:pt x="896475" y="815162"/>
                        <a:pt x="1071271" y="911846"/>
                      </a:cubicBezTo>
                    </a:path>
                  </a:pathLst>
                </a:custGeom>
                <a:noFill/>
                <a:ln w="25400">
                  <a:solidFill>
                    <a:srgbClr val="00B0F0"/>
                  </a:solidFill>
                  <a:headEnd type="none"/>
                  <a:tailEnd type="stealth" w="lg" len="lg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54055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47" y="244004"/>
            <a:ext cx="11504904" cy="877163"/>
          </a:xfrm>
        </p:spPr>
        <p:txBody>
          <a:bodyPr/>
          <a:lstStyle/>
          <a:p>
            <a:r>
              <a:rPr lang="en-US" dirty="0"/>
              <a:t>Center for Nanophase Materials Sciences provides capabilities for qubit research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" y="1315746"/>
            <a:ext cx="7619999" cy="55422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8863" y="989389"/>
            <a:ext cx="11254274" cy="5939535"/>
            <a:chOff x="1783420" y="1142918"/>
            <a:chExt cx="10093154" cy="5326744"/>
          </a:xfrm>
        </p:grpSpPr>
        <p:sp>
          <p:nvSpPr>
            <p:cNvPr id="22" name="Freeform 21"/>
            <p:cNvSpPr/>
            <p:nvPr/>
          </p:nvSpPr>
          <p:spPr>
            <a:xfrm>
              <a:off x="1784445" y="4025335"/>
              <a:ext cx="1873225" cy="2444327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kern="1200" dirty="0"/>
                <a:t>2D, precision synthesis, selective </a:t>
              </a:r>
              <a:r>
                <a:rPr lang="en-US" kern="1200" dirty="0" err="1"/>
                <a:t>deuteration</a:t>
              </a:r>
              <a:endParaRPr lang="en-US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838206" y="4025335"/>
              <a:ext cx="1873225" cy="2444327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kern="1200" dirty="0"/>
                <a:t>Direct-write, microfluidics, cleanroom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5880577" y="4025335"/>
              <a:ext cx="1873225" cy="2444327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kern="1200" dirty="0"/>
                <a:t>AFM (a CNMS specialty), STM, aberration-corrected TEM/STEM, atom probe tomography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7934339" y="4025335"/>
              <a:ext cx="1873225" cy="2444327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kern="1200" dirty="0"/>
                <a:t>Laser spectroscopy, transport, magnetism, </a:t>
              </a:r>
              <a:r>
                <a:rPr lang="en-US" kern="1200" dirty="0" err="1"/>
                <a:t>electromechanics</a:t>
              </a:r>
              <a:endParaRPr lang="en-US" kern="12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9965319" y="4025335"/>
              <a:ext cx="1873225" cy="2444327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kern="1200" dirty="0"/>
                <a:t>Nanomaterials Theory </a:t>
              </a:r>
              <a:r>
                <a:rPr lang="en-US" dirty="0"/>
                <a:t>I</a:t>
              </a:r>
              <a:r>
                <a:rPr lang="en-US" kern="1200" dirty="0"/>
                <a:t>nstitute; gateway to leadership-class high-performance computing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6009" y="1142920"/>
              <a:ext cx="1818133" cy="939766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b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b="1" kern="1200" dirty="0"/>
                <a:t>Synthesis </a:t>
              </a:r>
              <a:r>
                <a:rPr lang="en-US" kern="1200" dirty="0"/>
                <a:t> 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3800176" y="1142918"/>
              <a:ext cx="1949285" cy="939766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b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b="1" kern="1200" dirty="0"/>
                <a:t>Nanofabrication</a:t>
              </a:r>
              <a:endParaRPr lang="en-US" kern="1200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842547" y="1142920"/>
              <a:ext cx="1949285" cy="939766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b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b="1" kern="1200" dirty="0"/>
                <a:t>Advanced microscopy</a:t>
              </a:r>
              <a:endParaRPr lang="en-US" kern="12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884918" y="1142920"/>
              <a:ext cx="1949285" cy="939766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b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b="1" kern="1200" dirty="0"/>
                <a:t>Functional characterization</a:t>
              </a:r>
              <a:endParaRPr lang="en-US" kern="1200" dirty="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9927289" y="1142920"/>
              <a:ext cx="1949285" cy="939766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53340" rIns="45720" bIns="53340" numCol="1" spcCol="1270" anchor="b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b="1" kern="1200" dirty="0"/>
                <a:t>Theory and modeling</a:t>
              </a:r>
              <a:endParaRPr lang="en-US" kern="1200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783420" y="2094325"/>
              <a:ext cx="10092796" cy="1877550"/>
              <a:chOff x="232785" y="1843387"/>
              <a:chExt cx="8700202" cy="161848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6" name="Picture 2" descr="C:\Users\xnv\AppData\Local\Temp\6790572927_dac374a2c4_o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1859" y="1843387"/>
                <a:ext cx="1616790" cy="16184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3" descr="C:\Users\xnv\Downloads\8652176149_68d7cd97ed_o.jpg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07526" y="1843387"/>
                <a:ext cx="1618488" cy="16184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" descr="C:\Users\xnv\Downloads\8653273910_d5b87a4257_o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4492" y="1843387"/>
                <a:ext cx="1618488" cy="16184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7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7125" y="1843387"/>
                <a:ext cx="1618488" cy="16184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50" name="Picture 9" descr="C:\Users\xnv\Downloads\8652171095_7cc8fdac56_h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487" y="1843387"/>
                <a:ext cx="1614759" cy="16157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" name="Straight Connector 50"/>
              <p:cNvCxnSpPr/>
              <p:nvPr/>
            </p:nvCxnSpPr>
            <p:spPr>
              <a:xfrm>
                <a:off x="232785" y="3459156"/>
                <a:ext cx="870020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67948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47" y="244004"/>
            <a:ext cx="11504904" cy="458587"/>
          </a:xfrm>
        </p:spPr>
        <p:txBody>
          <a:bodyPr/>
          <a:lstStyle/>
          <a:p>
            <a:r>
              <a:rPr lang="en-US" sz="2800" dirty="0"/>
              <a:t>Current Quantum Computing LDRD initiative (FY16-18)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48818" y="1195719"/>
            <a:ext cx="1782329" cy="1767063"/>
            <a:chOff x="8366005" y="83671"/>
            <a:chExt cx="3443059" cy="3263153"/>
          </a:xfrm>
        </p:grpSpPr>
        <p:sp>
          <p:nvSpPr>
            <p:cNvPr id="4" name="Isosceles Triangle 15"/>
            <p:cNvSpPr/>
            <p:nvPr/>
          </p:nvSpPr>
          <p:spPr>
            <a:xfrm>
              <a:off x="10329134" y="1388990"/>
              <a:ext cx="597753" cy="1473739"/>
            </a:xfrm>
            <a:prstGeom prst="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1000"/>
                  </a:schemeClr>
                </a:gs>
                <a:gs pos="50000">
                  <a:schemeClr val="accent1">
                    <a:tint val="44500"/>
                    <a:satMod val="160000"/>
                    <a:alpha val="75000"/>
                  </a:schemeClr>
                </a:gs>
                <a:gs pos="100000">
                  <a:schemeClr val="accent1">
                    <a:tint val="23500"/>
                    <a:satMod val="160000"/>
                    <a:alpha val="6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5" name="Picture 2" descr="C:\Users\sjz\Desktop\QC LDRD 2017\presentation\images\perspective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66005" y="666026"/>
              <a:ext cx="3443059" cy="2680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Isosceles Triangle 13"/>
            <p:cNvSpPr/>
            <p:nvPr/>
          </p:nvSpPr>
          <p:spPr>
            <a:xfrm rot="10800000">
              <a:off x="10329134" y="83671"/>
              <a:ext cx="573343" cy="1413558"/>
            </a:xfrm>
            <a:prstGeom prst="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1000"/>
                  </a:schemeClr>
                </a:gs>
                <a:gs pos="50000">
                  <a:schemeClr val="accent1">
                    <a:tint val="44500"/>
                    <a:satMod val="160000"/>
                    <a:alpha val="75000"/>
                  </a:schemeClr>
                </a:gs>
                <a:gs pos="100000">
                  <a:schemeClr val="accent1">
                    <a:tint val="23500"/>
                    <a:satMod val="160000"/>
                    <a:alpha val="6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7" name="Oval 4"/>
            <p:cNvSpPr/>
            <p:nvPr/>
          </p:nvSpPr>
          <p:spPr>
            <a:xfrm>
              <a:off x="9779178" y="447482"/>
              <a:ext cx="700287" cy="800487"/>
            </a:xfrm>
            <a:custGeom>
              <a:avLst/>
              <a:gdLst>
                <a:gd name="connsiteX0" fmla="*/ 0 w 791570"/>
                <a:gd name="connsiteY0" fmla="*/ 800488 h 1600976"/>
                <a:gd name="connsiteX1" fmla="*/ 395785 w 791570"/>
                <a:gd name="connsiteY1" fmla="*/ 0 h 1600976"/>
                <a:gd name="connsiteX2" fmla="*/ 791570 w 791570"/>
                <a:gd name="connsiteY2" fmla="*/ 800488 h 1600976"/>
                <a:gd name="connsiteX3" fmla="*/ 395785 w 791570"/>
                <a:gd name="connsiteY3" fmla="*/ 1600976 h 1600976"/>
                <a:gd name="connsiteX4" fmla="*/ 0 w 791570"/>
                <a:gd name="connsiteY4" fmla="*/ 800488 h 1600976"/>
                <a:gd name="connsiteX0" fmla="*/ 0 w 802571"/>
                <a:gd name="connsiteY0" fmla="*/ 0 h 800488"/>
                <a:gd name="connsiteX1" fmla="*/ 791570 w 802571"/>
                <a:gd name="connsiteY1" fmla="*/ 0 h 800488"/>
                <a:gd name="connsiteX2" fmla="*/ 395785 w 802571"/>
                <a:gd name="connsiteY2" fmla="*/ 800488 h 800488"/>
                <a:gd name="connsiteX3" fmla="*/ 0 w 802571"/>
                <a:gd name="connsiteY3" fmla="*/ 0 h 80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571" h="800488">
                  <a:moveTo>
                    <a:pt x="0" y="0"/>
                  </a:moveTo>
                  <a:cubicBezTo>
                    <a:pt x="65964" y="-133415"/>
                    <a:pt x="725606" y="-133415"/>
                    <a:pt x="791570" y="0"/>
                  </a:cubicBezTo>
                  <a:cubicBezTo>
                    <a:pt x="857534" y="133415"/>
                    <a:pt x="614371" y="800488"/>
                    <a:pt x="395785" y="800488"/>
                  </a:cubicBezTo>
                  <a:cubicBezTo>
                    <a:pt x="177199" y="800488"/>
                    <a:pt x="0" y="442097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770911" y="341982"/>
              <a:ext cx="700757" cy="285032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0172223" y="1442919"/>
              <a:ext cx="115705" cy="36675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Screen Shot 2016-08-09 at 6.11.4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136" y="3764164"/>
            <a:ext cx="3698664" cy="23767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66" y="1036084"/>
            <a:ext cx="2144806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55" y="1156026"/>
            <a:ext cx="1612900" cy="1769178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/>
          </p:nvPr>
        </p:nvGraphicFramePr>
        <p:xfrm>
          <a:off x="3855716" y="4202397"/>
          <a:ext cx="2501156" cy="1616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7822765" y="762000"/>
            <a:ext cx="3925980" cy="2397984"/>
            <a:chOff x="461291" y="1279978"/>
            <a:chExt cx="8279765" cy="5057269"/>
          </a:xfrm>
        </p:grpSpPr>
        <p:sp>
          <p:nvSpPr>
            <p:cNvPr id="15" name="Flowchart: Direct Access Storage 10"/>
            <p:cNvSpPr/>
            <p:nvPr/>
          </p:nvSpPr>
          <p:spPr>
            <a:xfrm rot="16200000">
              <a:off x="92536" y="2279208"/>
              <a:ext cx="3648077" cy="2382612"/>
            </a:xfrm>
            <a:prstGeom prst="flowChartMagneticDrum">
              <a:avLst/>
            </a:prstGeom>
            <a:noFill/>
            <a:ln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Flowchart: Direct Access Storage 11"/>
            <p:cNvSpPr/>
            <p:nvPr/>
          </p:nvSpPr>
          <p:spPr>
            <a:xfrm rot="16200000">
              <a:off x="-510260" y="2390785"/>
              <a:ext cx="4853671" cy="2910569"/>
            </a:xfrm>
            <a:prstGeom prst="flowChartMagneticDrum">
              <a:avLst/>
            </a:prstGeom>
            <a:noFill/>
            <a:ln>
              <a:solidFill>
                <a:schemeClr val="accent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Flowchart: Direct Access Storage 12"/>
            <p:cNvSpPr/>
            <p:nvPr/>
          </p:nvSpPr>
          <p:spPr>
            <a:xfrm rot="16200000">
              <a:off x="761322" y="2315260"/>
              <a:ext cx="2302325" cy="1383855"/>
            </a:xfrm>
            <a:prstGeom prst="flowChartMagneticDrum">
              <a:avLst/>
            </a:prstGeom>
            <a:noFill/>
            <a:ln>
              <a:solidFill>
                <a:schemeClr val="accent1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9208" y="1937704"/>
              <a:ext cx="1340089" cy="66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100 </a:t>
              </a:r>
              <a:r>
                <a:rPr lang="en-US" sz="800" dirty="0">
                  <a:sym typeface="Symbol"/>
                </a:rPr>
                <a:t></a:t>
              </a:r>
              <a:r>
                <a:rPr lang="en-US" sz="800" dirty="0"/>
                <a:t>K</a:t>
              </a:r>
            </a:p>
            <a:p>
              <a:pPr algn="ctr">
                <a:lnSpc>
                  <a:spcPct val="90000"/>
                </a:lnSpc>
              </a:pPr>
              <a:r>
                <a:rPr lang="en-US" sz="800" dirty="0"/>
                <a:t>stage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6294" y="5520166"/>
              <a:ext cx="1900566" cy="778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/>
                <a:t>Dilution Fridge 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65444" y="1299022"/>
              <a:ext cx="889906" cy="42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77 K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70894" y="1549390"/>
              <a:ext cx="889906" cy="42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4.2K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93618" y="3915267"/>
              <a:ext cx="1966285" cy="66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/>
                <a:t>Classical End User 300 K</a:t>
              </a:r>
            </a:p>
          </p:txBody>
        </p:sp>
        <p:pic>
          <p:nvPicPr>
            <p:cNvPr id="23" name="Picture 2" descr="C:\Program Files (x86)\Microsoft Office\MEDIA\CAGCAT10\j0195384.wmf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49" y="4503875"/>
              <a:ext cx="1795882" cy="183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Direct Access Storage 20"/>
            <p:cNvSpPr/>
            <p:nvPr/>
          </p:nvSpPr>
          <p:spPr>
            <a:xfrm rot="16200000">
              <a:off x="5461732" y="2292820"/>
              <a:ext cx="3648077" cy="2382612"/>
            </a:xfrm>
            <a:prstGeom prst="flowChartMagneticDrum">
              <a:avLst/>
            </a:prstGeom>
            <a:noFill/>
            <a:ln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lowchart: Direct Access Storage 21"/>
            <p:cNvSpPr/>
            <p:nvPr/>
          </p:nvSpPr>
          <p:spPr>
            <a:xfrm rot="16200000">
              <a:off x="4858936" y="2404397"/>
              <a:ext cx="4853671" cy="2910569"/>
            </a:xfrm>
            <a:prstGeom prst="flowChartMagneticDrum">
              <a:avLst/>
            </a:prstGeom>
            <a:noFill/>
            <a:ln>
              <a:solidFill>
                <a:schemeClr val="accent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Flowchart: Direct Access Storage 22"/>
            <p:cNvSpPr/>
            <p:nvPr/>
          </p:nvSpPr>
          <p:spPr>
            <a:xfrm rot="16200000">
              <a:off x="6130518" y="2328872"/>
              <a:ext cx="2302325" cy="1383855"/>
            </a:xfrm>
            <a:prstGeom prst="flowChartMagneticDrum">
              <a:avLst/>
            </a:prstGeom>
            <a:noFill/>
            <a:ln>
              <a:solidFill>
                <a:schemeClr val="accent1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20378" y="1953329"/>
              <a:ext cx="1255688" cy="66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100 </a:t>
              </a:r>
              <a:r>
                <a:rPr lang="en-US" sz="800" dirty="0">
                  <a:sym typeface="Symbol"/>
                </a:rPr>
                <a:t></a:t>
              </a:r>
              <a:r>
                <a:rPr lang="en-US" sz="800" dirty="0"/>
                <a:t>K</a:t>
              </a:r>
            </a:p>
            <a:p>
              <a:pPr algn="ctr">
                <a:lnSpc>
                  <a:spcPct val="90000"/>
                </a:lnSpc>
              </a:pPr>
              <a:r>
                <a:rPr lang="en-US" sz="800" dirty="0"/>
                <a:t>stage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07772" y="5520166"/>
              <a:ext cx="1900566" cy="778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/>
                <a:t>Dilution Fridge B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34642" y="1279978"/>
              <a:ext cx="889906" cy="42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77 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40089" y="1546674"/>
              <a:ext cx="889906" cy="42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4.2K</a:t>
              </a:r>
            </a:p>
          </p:txBody>
        </p:sp>
        <p:pic>
          <p:nvPicPr>
            <p:cNvPr id="31" name="Picture 7"/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98237" y="3188167"/>
              <a:ext cx="775067" cy="76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56304" y="3188167"/>
              <a:ext cx="775067" cy="76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3674085" y="1504979"/>
              <a:ext cx="1795882" cy="862700"/>
            </a:xfrm>
            <a:prstGeom prst="round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>
                  <a:solidFill>
                    <a:schemeClr val="tx1"/>
                  </a:solidFill>
                </a:rPr>
                <a:t>quantum interconnect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331371" y="1936329"/>
              <a:ext cx="1342714" cy="16355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5469967" y="1936329"/>
              <a:ext cx="1428270" cy="16355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 rot="18514466">
              <a:off x="2313498" y="2270392"/>
              <a:ext cx="1475404" cy="794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quantum 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dirty="0"/>
                <a:t>channel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rot="2896800">
              <a:off x="5440549" y="2332586"/>
              <a:ext cx="1475404" cy="794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quantum 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dirty="0"/>
                <a:t>channel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4572026" y="2367679"/>
              <a:ext cx="4735" cy="168892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 rot="5400000">
              <a:off x="3928901" y="2798741"/>
              <a:ext cx="1286250" cy="794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classical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dirty="0"/>
                <a:t>control 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912485" y="4158350"/>
              <a:ext cx="1769764" cy="126221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478131" y="4171962"/>
              <a:ext cx="1803550" cy="124859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 rot="2121053">
              <a:off x="2256754" y="4470369"/>
              <a:ext cx="1286250" cy="794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classical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dirty="0"/>
                <a:t>control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 rot="19478947" flipH="1">
              <a:off x="5736781" y="4411873"/>
              <a:ext cx="1286250" cy="794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classical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dirty="0"/>
                <a:t>control 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19402" y="3523529"/>
            <a:ext cx="2701911" cy="2695758"/>
            <a:chOff x="8730409" y="3559908"/>
            <a:chExt cx="2701911" cy="2695758"/>
          </a:xfrm>
        </p:grpSpPr>
        <p:grpSp>
          <p:nvGrpSpPr>
            <p:cNvPr id="44" name="Group 43"/>
            <p:cNvGrpSpPr/>
            <p:nvPr/>
          </p:nvGrpSpPr>
          <p:grpSpPr>
            <a:xfrm>
              <a:off x="8730409" y="3559908"/>
              <a:ext cx="2701911" cy="2213080"/>
              <a:chOff x="7420500" y="4149729"/>
              <a:chExt cx="1974742" cy="161747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7420500" y="4149729"/>
                <a:ext cx="1974742" cy="1395764"/>
                <a:chOff x="4303731" y="4437635"/>
                <a:chExt cx="1974742" cy="1395764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4303731" y="4514102"/>
                  <a:ext cx="1974742" cy="1233033"/>
                  <a:chOff x="2995836" y="3801133"/>
                  <a:chExt cx="3174117" cy="1979302"/>
                </a:xfrm>
              </p:grpSpPr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3607096" y="3801133"/>
                    <a:ext cx="1796877" cy="1979302"/>
                    <a:chOff x="3607096" y="3801133"/>
                    <a:chExt cx="1796877" cy="1979302"/>
                  </a:xfrm>
                </p:grpSpPr>
                <p:cxnSp>
                  <p:nvCxnSpPr>
                    <p:cNvPr id="60" name="Straight Connector 59"/>
                    <p:cNvCxnSpPr/>
                    <p:nvPr/>
                  </p:nvCxnSpPr>
                  <p:spPr>
                    <a:xfrm>
                      <a:off x="4469569" y="5735857"/>
                      <a:ext cx="378221" cy="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/>
                    <p:cNvCxnSpPr/>
                    <p:nvPr/>
                  </p:nvCxnSpPr>
                  <p:spPr>
                    <a:xfrm>
                      <a:off x="3607096" y="4547189"/>
                      <a:ext cx="378221" cy="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>
                      <a:off x="5025752" y="4853628"/>
                      <a:ext cx="378221" cy="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>
                      <a:off x="4346317" y="3824941"/>
                      <a:ext cx="378221" cy="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4" name="Group 63"/>
                    <p:cNvGrpSpPr/>
                    <p:nvPr/>
                  </p:nvGrpSpPr>
                  <p:grpSpPr>
                    <a:xfrm>
                      <a:off x="3737103" y="3801133"/>
                      <a:ext cx="1414988" cy="1979302"/>
                      <a:chOff x="3737103" y="3703413"/>
                      <a:chExt cx="1414988" cy="1979302"/>
                    </a:xfrm>
                  </p:grpSpPr>
                  <p:sp>
                    <p:nvSpPr>
                      <p:cNvPr id="65" name="Freeform 64"/>
                      <p:cNvSpPr/>
                      <p:nvPr/>
                    </p:nvSpPr>
                    <p:spPr>
                      <a:xfrm rot="3030966">
                        <a:off x="4069988" y="3690108"/>
                        <a:ext cx="215014" cy="880783"/>
                      </a:xfrm>
                      <a:custGeom>
                        <a:avLst/>
                        <a:gdLst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79248 w 218124"/>
                          <a:gd name="connsiteY8" fmla="*/ 152400 h 694944"/>
                          <a:gd name="connsiteX9" fmla="*/ 0 w 218124"/>
                          <a:gd name="connsiteY9" fmla="*/ 164592 h 694944"/>
                          <a:gd name="connsiteX10" fmla="*/ 30480 w 218124"/>
                          <a:gd name="connsiteY10" fmla="*/ 170688 h 694944"/>
                          <a:gd name="connsiteX11" fmla="*/ 115824 w 218124"/>
                          <a:gd name="connsiteY11" fmla="*/ 195072 h 694944"/>
                          <a:gd name="connsiteX12" fmla="*/ 195072 w 218124"/>
                          <a:gd name="connsiteY12" fmla="*/ 231648 h 694944"/>
                          <a:gd name="connsiteX13" fmla="*/ 170688 w 218124"/>
                          <a:gd name="connsiteY13" fmla="*/ 280416 h 694944"/>
                          <a:gd name="connsiteX14" fmla="*/ 128016 w 218124"/>
                          <a:gd name="connsiteY14" fmla="*/ 298704 h 694944"/>
                          <a:gd name="connsiteX15" fmla="*/ 79248 w 218124"/>
                          <a:gd name="connsiteY15" fmla="*/ 323088 h 694944"/>
                          <a:gd name="connsiteX16" fmla="*/ 54864 w 218124"/>
                          <a:gd name="connsiteY16" fmla="*/ 329184 h 694944"/>
                          <a:gd name="connsiteX17" fmla="*/ 36576 w 218124"/>
                          <a:gd name="connsiteY17" fmla="*/ 335280 h 694944"/>
                          <a:gd name="connsiteX18" fmla="*/ 97536 w 218124"/>
                          <a:gd name="connsiteY18" fmla="*/ 359664 h 694944"/>
                          <a:gd name="connsiteX19" fmla="*/ 146304 w 218124"/>
                          <a:gd name="connsiteY19" fmla="*/ 384048 h 694944"/>
                          <a:gd name="connsiteX20" fmla="*/ 195072 w 218124"/>
                          <a:gd name="connsiteY20" fmla="*/ 396240 h 694944"/>
                          <a:gd name="connsiteX21" fmla="*/ 158496 w 218124"/>
                          <a:gd name="connsiteY21" fmla="*/ 463296 h 694944"/>
                          <a:gd name="connsiteX22" fmla="*/ 97536 w 218124"/>
                          <a:gd name="connsiteY22" fmla="*/ 499872 h 694944"/>
                          <a:gd name="connsiteX23" fmla="*/ 79248 w 218124"/>
                          <a:gd name="connsiteY23" fmla="*/ 512064 h 694944"/>
                          <a:gd name="connsiteX24" fmla="*/ 54864 w 218124"/>
                          <a:gd name="connsiteY24" fmla="*/ 518160 h 694944"/>
                          <a:gd name="connsiteX25" fmla="*/ 30480 w 218124"/>
                          <a:gd name="connsiteY25" fmla="*/ 530352 h 694944"/>
                          <a:gd name="connsiteX26" fmla="*/ 97536 w 218124"/>
                          <a:gd name="connsiteY26" fmla="*/ 560832 h 694944"/>
                          <a:gd name="connsiteX27" fmla="*/ 134112 w 218124"/>
                          <a:gd name="connsiteY27" fmla="*/ 566928 h 694944"/>
                          <a:gd name="connsiteX28" fmla="*/ 140208 w 218124"/>
                          <a:gd name="connsiteY28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79248 w 218124"/>
                          <a:gd name="connsiteY8" fmla="*/ 152400 h 694944"/>
                          <a:gd name="connsiteX9" fmla="*/ 0 w 218124"/>
                          <a:gd name="connsiteY9" fmla="*/ 164592 h 694944"/>
                          <a:gd name="connsiteX10" fmla="*/ 30480 w 218124"/>
                          <a:gd name="connsiteY10" fmla="*/ 170688 h 694944"/>
                          <a:gd name="connsiteX11" fmla="*/ 115824 w 218124"/>
                          <a:gd name="connsiteY11" fmla="*/ 195072 h 694944"/>
                          <a:gd name="connsiteX12" fmla="*/ 195072 w 218124"/>
                          <a:gd name="connsiteY12" fmla="*/ 231648 h 694944"/>
                          <a:gd name="connsiteX13" fmla="*/ 128016 w 218124"/>
                          <a:gd name="connsiteY13" fmla="*/ 298704 h 694944"/>
                          <a:gd name="connsiteX14" fmla="*/ 79248 w 218124"/>
                          <a:gd name="connsiteY14" fmla="*/ 323088 h 694944"/>
                          <a:gd name="connsiteX15" fmla="*/ 54864 w 218124"/>
                          <a:gd name="connsiteY15" fmla="*/ 329184 h 694944"/>
                          <a:gd name="connsiteX16" fmla="*/ 36576 w 218124"/>
                          <a:gd name="connsiteY16" fmla="*/ 335280 h 694944"/>
                          <a:gd name="connsiteX17" fmla="*/ 97536 w 218124"/>
                          <a:gd name="connsiteY17" fmla="*/ 359664 h 694944"/>
                          <a:gd name="connsiteX18" fmla="*/ 146304 w 218124"/>
                          <a:gd name="connsiteY18" fmla="*/ 384048 h 694944"/>
                          <a:gd name="connsiteX19" fmla="*/ 195072 w 218124"/>
                          <a:gd name="connsiteY19" fmla="*/ 396240 h 694944"/>
                          <a:gd name="connsiteX20" fmla="*/ 158496 w 218124"/>
                          <a:gd name="connsiteY20" fmla="*/ 463296 h 694944"/>
                          <a:gd name="connsiteX21" fmla="*/ 97536 w 218124"/>
                          <a:gd name="connsiteY21" fmla="*/ 499872 h 694944"/>
                          <a:gd name="connsiteX22" fmla="*/ 79248 w 218124"/>
                          <a:gd name="connsiteY22" fmla="*/ 512064 h 694944"/>
                          <a:gd name="connsiteX23" fmla="*/ 54864 w 218124"/>
                          <a:gd name="connsiteY23" fmla="*/ 518160 h 694944"/>
                          <a:gd name="connsiteX24" fmla="*/ 30480 w 218124"/>
                          <a:gd name="connsiteY24" fmla="*/ 530352 h 694944"/>
                          <a:gd name="connsiteX25" fmla="*/ 97536 w 218124"/>
                          <a:gd name="connsiteY25" fmla="*/ 560832 h 694944"/>
                          <a:gd name="connsiteX26" fmla="*/ 134112 w 218124"/>
                          <a:gd name="connsiteY26" fmla="*/ 566928 h 694944"/>
                          <a:gd name="connsiteX27" fmla="*/ 140208 w 218124"/>
                          <a:gd name="connsiteY27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0 w 218124"/>
                          <a:gd name="connsiteY8" fmla="*/ 164592 h 694944"/>
                          <a:gd name="connsiteX9" fmla="*/ 30480 w 218124"/>
                          <a:gd name="connsiteY9" fmla="*/ 170688 h 694944"/>
                          <a:gd name="connsiteX10" fmla="*/ 115824 w 218124"/>
                          <a:gd name="connsiteY10" fmla="*/ 195072 h 694944"/>
                          <a:gd name="connsiteX11" fmla="*/ 195072 w 218124"/>
                          <a:gd name="connsiteY11" fmla="*/ 231648 h 694944"/>
                          <a:gd name="connsiteX12" fmla="*/ 128016 w 218124"/>
                          <a:gd name="connsiteY12" fmla="*/ 298704 h 694944"/>
                          <a:gd name="connsiteX13" fmla="*/ 79248 w 218124"/>
                          <a:gd name="connsiteY13" fmla="*/ 323088 h 694944"/>
                          <a:gd name="connsiteX14" fmla="*/ 54864 w 218124"/>
                          <a:gd name="connsiteY14" fmla="*/ 329184 h 694944"/>
                          <a:gd name="connsiteX15" fmla="*/ 36576 w 218124"/>
                          <a:gd name="connsiteY15" fmla="*/ 335280 h 694944"/>
                          <a:gd name="connsiteX16" fmla="*/ 97536 w 218124"/>
                          <a:gd name="connsiteY16" fmla="*/ 359664 h 694944"/>
                          <a:gd name="connsiteX17" fmla="*/ 146304 w 218124"/>
                          <a:gd name="connsiteY17" fmla="*/ 384048 h 694944"/>
                          <a:gd name="connsiteX18" fmla="*/ 195072 w 218124"/>
                          <a:gd name="connsiteY18" fmla="*/ 396240 h 694944"/>
                          <a:gd name="connsiteX19" fmla="*/ 158496 w 218124"/>
                          <a:gd name="connsiteY19" fmla="*/ 463296 h 694944"/>
                          <a:gd name="connsiteX20" fmla="*/ 97536 w 218124"/>
                          <a:gd name="connsiteY20" fmla="*/ 499872 h 694944"/>
                          <a:gd name="connsiteX21" fmla="*/ 79248 w 218124"/>
                          <a:gd name="connsiteY21" fmla="*/ 512064 h 694944"/>
                          <a:gd name="connsiteX22" fmla="*/ 54864 w 218124"/>
                          <a:gd name="connsiteY22" fmla="*/ 518160 h 694944"/>
                          <a:gd name="connsiteX23" fmla="*/ 30480 w 218124"/>
                          <a:gd name="connsiteY23" fmla="*/ 530352 h 694944"/>
                          <a:gd name="connsiteX24" fmla="*/ 97536 w 218124"/>
                          <a:gd name="connsiteY24" fmla="*/ 560832 h 694944"/>
                          <a:gd name="connsiteX25" fmla="*/ 134112 w 218124"/>
                          <a:gd name="connsiteY25" fmla="*/ 566928 h 694944"/>
                          <a:gd name="connsiteX26" fmla="*/ 140208 w 218124"/>
                          <a:gd name="connsiteY26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34112 w 218124"/>
                          <a:gd name="connsiteY3" fmla="*/ 54864 h 694944"/>
                          <a:gd name="connsiteX4" fmla="*/ 176784 w 218124"/>
                          <a:gd name="connsiteY4" fmla="*/ 91440 h 694944"/>
                          <a:gd name="connsiteX5" fmla="*/ 152400 w 218124"/>
                          <a:gd name="connsiteY5" fmla="*/ 121920 h 694944"/>
                          <a:gd name="connsiteX6" fmla="*/ 97536 w 218124"/>
                          <a:gd name="connsiteY6" fmla="*/ 140208 h 694944"/>
                          <a:gd name="connsiteX7" fmla="*/ 0 w 218124"/>
                          <a:gd name="connsiteY7" fmla="*/ 164592 h 694944"/>
                          <a:gd name="connsiteX8" fmla="*/ 30480 w 218124"/>
                          <a:gd name="connsiteY8" fmla="*/ 170688 h 694944"/>
                          <a:gd name="connsiteX9" fmla="*/ 115824 w 218124"/>
                          <a:gd name="connsiteY9" fmla="*/ 195072 h 694944"/>
                          <a:gd name="connsiteX10" fmla="*/ 195072 w 218124"/>
                          <a:gd name="connsiteY10" fmla="*/ 231648 h 694944"/>
                          <a:gd name="connsiteX11" fmla="*/ 128016 w 218124"/>
                          <a:gd name="connsiteY11" fmla="*/ 298704 h 694944"/>
                          <a:gd name="connsiteX12" fmla="*/ 79248 w 218124"/>
                          <a:gd name="connsiteY12" fmla="*/ 323088 h 694944"/>
                          <a:gd name="connsiteX13" fmla="*/ 54864 w 218124"/>
                          <a:gd name="connsiteY13" fmla="*/ 329184 h 694944"/>
                          <a:gd name="connsiteX14" fmla="*/ 36576 w 218124"/>
                          <a:gd name="connsiteY14" fmla="*/ 335280 h 694944"/>
                          <a:gd name="connsiteX15" fmla="*/ 97536 w 218124"/>
                          <a:gd name="connsiteY15" fmla="*/ 359664 h 694944"/>
                          <a:gd name="connsiteX16" fmla="*/ 146304 w 218124"/>
                          <a:gd name="connsiteY16" fmla="*/ 384048 h 694944"/>
                          <a:gd name="connsiteX17" fmla="*/ 195072 w 218124"/>
                          <a:gd name="connsiteY17" fmla="*/ 396240 h 694944"/>
                          <a:gd name="connsiteX18" fmla="*/ 158496 w 218124"/>
                          <a:gd name="connsiteY18" fmla="*/ 463296 h 694944"/>
                          <a:gd name="connsiteX19" fmla="*/ 97536 w 218124"/>
                          <a:gd name="connsiteY19" fmla="*/ 499872 h 694944"/>
                          <a:gd name="connsiteX20" fmla="*/ 79248 w 218124"/>
                          <a:gd name="connsiteY20" fmla="*/ 512064 h 694944"/>
                          <a:gd name="connsiteX21" fmla="*/ 54864 w 218124"/>
                          <a:gd name="connsiteY21" fmla="*/ 518160 h 694944"/>
                          <a:gd name="connsiteX22" fmla="*/ 30480 w 218124"/>
                          <a:gd name="connsiteY22" fmla="*/ 530352 h 694944"/>
                          <a:gd name="connsiteX23" fmla="*/ 97536 w 218124"/>
                          <a:gd name="connsiteY23" fmla="*/ 560832 h 694944"/>
                          <a:gd name="connsiteX24" fmla="*/ 134112 w 218124"/>
                          <a:gd name="connsiteY24" fmla="*/ 566928 h 694944"/>
                          <a:gd name="connsiteX25" fmla="*/ 140208 w 218124"/>
                          <a:gd name="connsiteY25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134112 w 218124"/>
                          <a:gd name="connsiteY2" fmla="*/ 54864 h 694944"/>
                          <a:gd name="connsiteX3" fmla="*/ 176784 w 218124"/>
                          <a:gd name="connsiteY3" fmla="*/ 91440 h 694944"/>
                          <a:gd name="connsiteX4" fmla="*/ 152400 w 218124"/>
                          <a:gd name="connsiteY4" fmla="*/ 121920 h 694944"/>
                          <a:gd name="connsiteX5" fmla="*/ 97536 w 218124"/>
                          <a:gd name="connsiteY5" fmla="*/ 140208 h 694944"/>
                          <a:gd name="connsiteX6" fmla="*/ 0 w 218124"/>
                          <a:gd name="connsiteY6" fmla="*/ 164592 h 694944"/>
                          <a:gd name="connsiteX7" fmla="*/ 30480 w 218124"/>
                          <a:gd name="connsiteY7" fmla="*/ 170688 h 694944"/>
                          <a:gd name="connsiteX8" fmla="*/ 115824 w 218124"/>
                          <a:gd name="connsiteY8" fmla="*/ 195072 h 694944"/>
                          <a:gd name="connsiteX9" fmla="*/ 195072 w 218124"/>
                          <a:gd name="connsiteY9" fmla="*/ 231648 h 694944"/>
                          <a:gd name="connsiteX10" fmla="*/ 128016 w 218124"/>
                          <a:gd name="connsiteY10" fmla="*/ 298704 h 694944"/>
                          <a:gd name="connsiteX11" fmla="*/ 79248 w 218124"/>
                          <a:gd name="connsiteY11" fmla="*/ 323088 h 694944"/>
                          <a:gd name="connsiteX12" fmla="*/ 54864 w 218124"/>
                          <a:gd name="connsiteY12" fmla="*/ 329184 h 694944"/>
                          <a:gd name="connsiteX13" fmla="*/ 36576 w 218124"/>
                          <a:gd name="connsiteY13" fmla="*/ 335280 h 694944"/>
                          <a:gd name="connsiteX14" fmla="*/ 97536 w 218124"/>
                          <a:gd name="connsiteY14" fmla="*/ 359664 h 694944"/>
                          <a:gd name="connsiteX15" fmla="*/ 146304 w 218124"/>
                          <a:gd name="connsiteY15" fmla="*/ 384048 h 694944"/>
                          <a:gd name="connsiteX16" fmla="*/ 195072 w 218124"/>
                          <a:gd name="connsiteY16" fmla="*/ 396240 h 694944"/>
                          <a:gd name="connsiteX17" fmla="*/ 158496 w 218124"/>
                          <a:gd name="connsiteY17" fmla="*/ 463296 h 694944"/>
                          <a:gd name="connsiteX18" fmla="*/ 97536 w 218124"/>
                          <a:gd name="connsiteY18" fmla="*/ 499872 h 694944"/>
                          <a:gd name="connsiteX19" fmla="*/ 79248 w 218124"/>
                          <a:gd name="connsiteY19" fmla="*/ 512064 h 694944"/>
                          <a:gd name="connsiteX20" fmla="*/ 54864 w 218124"/>
                          <a:gd name="connsiteY20" fmla="*/ 518160 h 694944"/>
                          <a:gd name="connsiteX21" fmla="*/ 30480 w 218124"/>
                          <a:gd name="connsiteY21" fmla="*/ 530352 h 694944"/>
                          <a:gd name="connsiteX22" fmla="*/ 97536 w 218124"/>
                          <a:gd name="connsiteY22" fmla="*/ 560832 h 694944"/>
                          <a:gd name="connsiteX23" fmla="*/ 134112 w 218124"/>
                          <a:gd name="connsiteY23" fmla="*/ 566928 h 694944"/>
                          <a:gd name="connsiteX24" fmla="*/ 140208 w 218124"/>
                          <a:gd name="connsiteY24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134112 w 218124"/>
                          <a:gd name="connsiteY2" fmla="*/ 54864 h 694944"/>
                          <a:gd name="connsiteX3" fmla="*/ 176784 w 218124"/>
                          <a:gd name="connsiteY3" fmla="*/ 91440 h 694944"/>
                          <a:gd name="connsiteX4" fmla="*/ 97536 w 218124"/>
                          <a:gd name="connsiteY4" fmla="*/ 140208 h 694944"/>
                          <a:gd name="connsiteX5" fmla="*/ 0 w 218124"/>
                          <a:gd name="connsiteY5" fmla="*/ 164592 h 694944"/>
                          <a:gd name="connsiteX6" fmla="*/ 30480 w 218124"/>
                          <a:gd name="connsiteY6" fmla="*/ 170688 h 694944"/>
                          <a:gd name="connsiteX7" fmla="*/ 115824 w 218124"/>
                          <a:gd name="connsiteY7" fmla="*/ 195072 h 694944"/>
                          <a:gd name="connsiteX8" fmla="*/ 195072 w 218124"/>
                          <a:gd name="connsiteY8" fmla="*/ 231648 h 694944"/>
                          <a:gd name="connsiteX9" fmla="*/ 128016 w 218124"/>
                          <a:gd name="connsiteY9" fmla="*/ 298704 h 694944"/>
                          <a:gd name="connsiteX10" fmla="*/ 79248 w 218124"/>
                          <a:gd name="connsiteY10" fmla="*/ 323088 h 694944"/>
                          <a:gd name="connsiteX11" fmla="*/ 54864 w 218124"/>
                          <a:gd name="connsiteY11" fmla="*/ 329184 h 694944"/>
                          <a:gd name="connsiteX12" fmla="*/ 36576 w 218124"/>
                          <a:gd name="connsiteY12" fmla="*/ 335280 h 694944"/>
                          <a:gd name="connsiteX13" fmla="*/ 97536 w 218124"/>
                          <a:gd name="connsiteY13" fmla="*/ 359664 h 694944"/>
                          <a:gd name="connsiteX14" fmla="*/ 146304 w 218124"/>
                          <a:gd name="connsiteY14" fmla="*/ 384048 h 694944"/>
                          <a:gd name="connsiteX15" fmla="*/ 195072 w 218124"/>
                          <a:gd name="connsiteY15" fmla="*/ 396240 h 694944"/>
                          <a:gd name="connsiteX16" fmla="*/ 158496 w 218124"/>
                          <a:gd name="connsiteY16" fmla="*/ 463296 h 694944"/>
                          <a:gd name="connsiteX17" fmla="*/ 97536 w 218124"/>
                          <a:gd name="connsiteY17" fmla="*/ 499872 h 694944"/>
                          <a:gd name="connsiteX18" fmla="*/ 79248 w 218124"/>
                          <a:gd name="connsiteY18" fmla="*/ 512064 h 694944"/>
                          <a:gd name="connsiteX19" fmla="*/ 54864 w 218124"/>
                          <a:gd name="connsiteY19" fmla="*/ 518160 h 694944"/>
                          <a:gd name="connsiteX20" fmla="*/ 30480 w 218124"/>
                          <a:gd name="connsiteY20" fmla="*/ 530352 h 694944"/>
                          <a:gd name="connsiteX21" fmla="*/ 97536 w 218124"/>
                          <a:gd name="connsiteY21" fmla="*/ 560832 h 694944"/>
                          <a:gd name="connsiteX22" fmla="*/ 134112 w 218124"/>
                          <a:gd name="connsiteY22" fmla="*/ 566928 h 694944"/>
                          <a:gd name="connsiteX23" fmla="*/ 140208 w 218124"/>
                          <a:gd name="connsiteY23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97536 w 218124"/>
                          <a:gd name="connsiteY3" fmla="*/ 140208 h 694944"/>
                          <a:gd name="connsiteX4" fmla="*/ 0 w 218124"/>
                          <a:gd name="connsiteY4" fmla="*/ 164592 h 694944"/>
                          <a:gd name="connsiteX5" fmla="*/ 30480 w 218124"/>
                          <a:gd name="connsiteY5" fmla="*/ 170688 h 694944"/>
                          <a:gd name="connsiteX6" fmla="*/ 115824 w 218124"/>
                          <a:gd name="connsiteY6" fmla="*/ 195072 h 694944"/>
                          <a:gd name="connsiteX7" fmla="*/ 195072 w 218124"/>
                          <a:gd name="connsiteY7" fmla="*/ 231648 h 694944"/>
                          <a:gd name="connsiteX8" fmla="*/ 128016 w 218124"/>
                          <a:gd name="connsiteY8" fmla="*/ 298704 h 694944"/>
                          <a:gd name="connsiteX9" fmla="*/ 79248 w 218124"/>
                          <a:gd name="connsiteY9" fmla="*/ 323088 h 694944"/>
                          <a:gd name="connsiteX10" fmla="*/ 54864 w 218124"/>
                          <a:gd name="connsiteY10" fmla="*/ 329184 h 694944"/>
                          <a:gd name="connsiteX11" fmla="*/ 36576 w 218124"/>
                          <a:gd name="connsiteY11" fmla="*/ 335280 h 694944"/>
                          <a:gd name="connsiteX12" fmla="*/ 97536 w 218124"/>
                          <a:gd name="connsiteY12" fmla="*/ 359664 h 694944"/>
                          <a:gd name="connsiteX13" fmla="*/ 146304 w 218124"/>
                          <a:gd name="connsiteY13" fmla="*/ 384048 h 694944"/>
                          <a:gd name="connsiteX14" fmla="*/ 195072 w 218124"/>
                          <a:gd name="connsiteY14" fmla="*/ 396240 h 694944"/>
                          <a:gd name="connsiteX15" fmla="*/ 158496 w 218124"/>
                          <a:gd name="connsiteY15" fmla="*/ 463296 h 694944"/>
                          <a:gd name="connsiteX16" fmla="*/ 97536 w 218124"/>
                          <a:gd name="connsiteY16" fmla="*/ 499872 h 694944"/>
                          <a:gd name="connsiteX17" fmla="*/ 79248 w 218124"/>
                          <a:gd name="connsiteY17" fmla="*/ 512064 h 694944"/>
                          <a:gd name="connsiteX18" fmla="*/ 54864 w 218124"/>
                          <a:gd name="connsiteY18" fmla="*/ 518160 h 694944"/>
                          <a:gd name="connsiteX19" fmla="*/ 30480 w 218124"/>
                          <a:gd name="connsiteY19" fmla="*/ 530352 h 694944"/>
                          <a:gd name="connsiteX20" fmla="*/ 97536 w 218124"/>
                          <a:gd name="connsiteY20" fmla="*/ 560832 h 694944"/>
                          <a:gd name="connsiteX21" fmla="*/ 134112 w 218124"/>
                          <a:gd name="connsiteY21" fmla="*/ 566928 h 694944"/>
                          <a:gd name="connsiteX22" fmla="*/ 140208 w 218124"/>
                          <a:gd name="connsiteY22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97536 w 218124"/>
                          <a:gd name="connsiteY3" fmla="*/ 140208 h 694944"/>
                          <a:gd name="connsiteX4" fmla="*/ 0 w 218124"/>
                          <a:gd name="connsiteY4" fmla="*/ 164592 h 694944"/>
                          <a:gd name="connsiteX5" fmla="*/ 30480 w 218124"/>
                          <a:gd name="connsiteY5" fmla="*/ 170688 h 694944"/>
                          <a:gd name="connsiteX6" fmla="*/ 115824 w 218124"/>
                          <a:gd name="connsiteY6" fmla="*/ 195072 h 694944"/>
                          <a:gd name="connsiteX7" fmla="*/ 195072 w 218124"/>
                          <a:gd name="connsiteY7" fmla="*/ 231648 h 694944"/>
                          <a:gd name="connsiteX8" fmla="*/ 128016 w 218124"/>
                          <a:gd name="connsiteY8" fmla="*/ 298704 h 694944"/>
                          <a:gd name="connsiteX9" fmla="*/ 79248 w 218124"/>
                          <a:gd name="connsiteY9" fmla="*/ 323088 h 694944"/>
                          <a:gd name="connsiteX10" fmla="*/ 54864 w 218124"/>
                          <a:gd name="connsiteY10" fmla="*/ 329184 h 694944"/>
                          <a:gd name="connsiteX11" fmla="*/ 36576 w 218124"/>
                          <a:gd name="connsiteY11" fmla="*/ 335280 h 694944"/>
                          <a:gd name="connsiteX12" fmla="*/ 97536 w 218124"/>
                          <a:gd name="connsiteY12" fmla="*/ 359664 h 694944"/>
                          <a:gd name="connsiteX13" fmla="*/ 146304 w 218124"/>
                          <a:gd name="connsiteY13" fmla="*/ 384048 h 694944"/>
                          <a:gd name="connsiteX14" fmla="*/ 195072 w 218124"/>
                          <a:gd name="connsiteY14" fmla="*/ 396240 h 694944"/>
                          <a:gd name="connsiteX15" fmla="*/ 158496 w 218124"/>
                          <a:gd name="connsiteY15" fmla="*/ 463296 h 694944"/>
                          <a:gd name="connsiteX16" fmla="*/ 97536 w 218124"/>
                          <a:gd name="connsiteY16" fmla="*/ 499872 h 694944"/>
                          <a:gd name="connsiteX17" fmla="*/ 79248 w 218124"/>
                          <a:gd name="connsiteY17" fmla="*/ 512064 h 694944"/>
                          <a:gd name="connsiteX18" fmla="*/ 54864 w 218124"/>
                          <a:gd name="connsiteY18" fmla="*/ 518160 h 694944"/>
                          <a:gd name="connsiteX19" fmla="*/ 30480 w 218124"/>
                          <a:gd name="connsiteY19" fmla="*/ 530352 h 694944"/>
                          <a:gd name="connsiteX20" fmla="*/ 97536 w 218124"/>
                          <a:gd name="connsiteY20" fmla="*/ 560832 h 694944"/>
                          <a:gd name="connsiteX21" fmla="*/ 134112 w 218124"/>
                          <a:gd name="connsiteY21" fmla="*/ 566928 h 694944"/>
                          <a:gd name="connsiteX22" fmla="*/ 140208 w 218124"/>
                          <a:gd name="connsiteY22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30480 w 218124"/>
                          <a:gd name="connsiteY4" fmla="*/ 170688 h 694944"/>
                          <a:gd name="connsiteX5" fmla="*/ 115824 w 218124"/>
                          <a:gd name="connsiteY5" fmla="*/ 195072 h 694944"/>
                          <a:gd name="connsiteX6" fmla="*/ 195072 w 218124"/>
                          <a:gd name="connsiteY6" fmla="*/ 231648 h 694944"/>
                          <a:gd name="connsiteX7" fmla="*/ 128016 w 218124"/>
                          <a:gd name="connsiteY7" fmla="*/ 298704 h 694944"/>
                          <a:gd name="connsiteX8" fmla="*/ 79248 w 218124"/>
                          <a:gd name="connsiteY8" fmla="*/ 323088 h 694944"/>
                          <a:gd name="connsiteX9" fmla="*/ 54864 w 218124"/>
                          <a:gd name="connsiteY9" fmla="*/ 329184 h 694944"/>
                          <a:gd name="connsiteX10" fmla="*/ 36576 w 218124"/>
                          <a:gd name="connsiteY10" fmla="*/ 335280 h 694944"/>
                          <a:gd name="connsiteX11" fmla="*/ 97536 w 218124"/>
                          <a:gd name="connsiteY11" fmla="*/ 359664 h 694944"/>
                          <a:gd name="connsiteX12" fmla="*/ 146304 w 218124"/>
                          <a:gd name="connsiteY12" fmla="*/ 384048 h 694944"/>
                          <a:gd name="connsiteX13" fmla="*/ 195072 w 218124"/>
                          <a:gd name="connsiteY13" fmla="*/ 396240 h 694944"/>
                          <a:gd name="connsiteX14" fmla="*/ 158496 w 218124"/>
                          <a:gd name="connsiteY14" fmla="*/ 463296 h 694944"/>
                          <a:gd name="connsiteX15" fmla="*/ 97536 w 218124"/>
                          <a:gd name="connsiteY15" fmla="*/ 499872 h 694944"/>
                          <a:gd name="connsiteX16" fmla="*/ 79248 w 218124"/>
                          <a:gd name="connsiteY16" fmla="*/ 512064 h 694944"/>
                          <a:gd name="connsiteX17" fmla="*/ 54864 w 218124"/>
                          <a:gd name="connsiteY17" fmla="*/ 518160 h 694944"/>
                          <a:gd name="connsiteX18" fmla="*/ 30480 w 218124"/>
                          <a:gd name="connsiteY18" fmla="*/ 530352 h 694944"/>
                          <a:gd name="connsiteX19" fmla="*/ 97536 w 218124"/>
                          <a:gd name="connsiteY19" fmla="*/ 560832 h 694944"/>
                          <a:gd name="connsiteX20" fmla="*/ 134112 w 218124"/>
                          <a:gd name="connsiteY20" fmla="*/ 566928 h 694944"/>
                          <a:gd name="connsiteX21" fmla="*/ 140208 w 218124"/>
                          <a:gd name="connsiteY21" fmla="*/ 694944 h 694944"/>
                          <a:gd name="connsiteX0" fmla="*/ 43439 w 218891"/>
                          <a:gd name="connsiteY0" fmla="*/ 0 h 694944"/>
                          <a:gd name="connsiteX1" fmla="*/ 134879 w 218891"/>
                          <a:gd name="connsiteY1" fmla="*/ 54864 h 694944"/>
                          <a:gd name="connsiteX2" fmla="*/ 177551 w 218891"/>
                          <a:gd name="connsiteY2" fmla="*/ 91440 h 694944"/>
                          <a:gd name="connsiteX3" fmla="*/ 767 w 218891"/>
                          <a:gd name="connsiteY3" fmla="*/ 164592 h 694944"/>
                          <a:gd name="connsiteX4" fmla="*/ 116591 w 218891"/>
                          <a:gd name="connsiteY4" fmla="*/ 195072 h 694944"/>
                          <a:gd name="connsiteX5" fmla="*/ 195839 w 218891"/>
                          <a:gd name="connsiteY5" fmla="*/ 231648 h 694944"/>
                          <a:gd name="connsiteX6" fmla="*/ 128783 w 218891"/>
                          <a:gd name="connsiteY6" fmla="*/ 298704 h 694944"/>
                          <a:gd name="connsiteX7" fmla="*/ 80015 w 218891"/>
                          <a:gd name="connsiteY7" fmla="*/ 323088 h 694944"/>
                          <a:gd name="connsiteX8" fmla="*/ 55631 w 218891"/>
                          <a:gd name="connsiteY8" fmla="*/ 329184 h 694944"/>
                          <a:gd name="connsiteX9" fmla="*/ 37343 w 218891"/>
                          <a:gd name="connsiteY9" fmla="*/ 335280 h 694944"/>
                          <a:gd name="connsiteX10" fmla="*/ 98303 w 218891"/>
                          <a:gd name="connsiteY10" fmla="*/ 359664 h 694944"/>
                          <a:gd name="connsiteX11" fmla="*/ 147071 w 218891"/>
                          <a:gd name="connsiteY11" fmla="*/ 384048 h 694944"/>
                          <a:gd name="connsiteX12" fmla="*/ 195839 w 218891"/>
                          <a:gd name="connsiteY12" fmla="*/ 396240 h 694944"/>
                          <a:gd name="connsiteX13" fmla="*/ 159263 w 218891"/>
                          <a:gd name="connsiteY13" fmla="*/ 463296 h 694944"/>
                          <a:gd name="connsiteX14" fmla="*/ 98303 w 218891"/>
                          <a:gd name="connsiteY14" fmla="*/ 499872 h 694944"/>
                          <a:gd name="connsiteX15" fmla="*/ 80015 w 218891"/>
                          <a:gd name="connsiteY15" fmla="*/ 512064 h 694944"/>
                          <a:gd name="connsiteX16" fmla="*/ 55631 w 218891"/>
                          <a:gd name="connsiteY16" fmla="*/ 518160 h 694944"/>
                          <a:gd name="connsiteX17" fmla="*/ 31247 w 218891"/>
                          <a:gd name="connsiteY17" fmla="*/ 530352 h 694944"/>
                          <a:gd name="connsiteX18" fmla="*/ 98303 w 218891"/>
                          <a:gd name="connsiteY18" fmla="*/ 560832 h 694944"/>
                          <a:gd name="connsiteX19" fmla="*/ 134879 w 218891"/>
                          <a:gd name="connsiteY19" fmla="*/ 566928 h 694944"/>
                          <a:gd name="connsiteX20" fmla="*/ 140975 w 218891"/>
                          <a:gd name="connsiteY20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79248 w 218124"/>
                          <a:gd name="connsiteY6" fmla="*/ 323088 h 694944"/>
                          <a:gd name="connsiteX7" fmla="*/ 54864 w 218124"/>
                          <a:gd name="connsiteY7" fmla="*/ 329184 h 694944"/>
                          <a:gd name="connsiteX8" fmla="*/ 36576 w 218124"/>
                          <a:gd name="connsiteY8" fmla="*/ 335280 h 694944"/>
                          <a:gd name="connsiteX9" fmla="*/ 97536 w 218124"/>
                          <a:gd name="connsiteY9" fmla="*/ 359664 h 694944"/>
                          <a:gd name="connsiteX10" fmla="*/ 146304 w 218124"/>
                          <a:gd name="connsiteY10" fmla="*/ 384048 h 694944"/>
                          <a:gd name="connsiteX11" fmla="*/ 195072 w 218124"/>
                          <a:gd name="connsiteY11" fmla="*/ 396240 h 694944"/>
                          <a:gd name="connsiteX12" fmla="*/ 158496 w 218124"/>
                          <a:gd name="connsiteY12" fmla="*/ 463296 h 694944"/>
                          <a:gd name="connsiteX13" fmla="*/ 97536 w 218124"/>
                          <a:gd name="connsiteY13" fmla="*/ 499872 h 694944"/>
                          <a:gd name="connsiteX14" fmla="*/ 79248 w 218124"/>
                          <a:gd name="connsiteY14" fmla="*/ 512064 h 694944"/>
                          <a:gd name="connsiteX15" fmla="*/ 54864 w 218124"/>
                          <a:gd name="connsiteY15" fmla="*/ 518160 h 694944"/>
                          <a:gd name="connsiteX16" fmla="*/ 30480 w 218124"/>
                          <a:gd name="connsiteY16" fmla="*/ 530352 h 694944"/>
                          <a:gd name="connsiteX17" fmla="*/ 97536 w 218124"/>
                          <a:gd name="connsiteY17" fmla="*/ 560832 h 694944"/>
                          <a:gd name="connsiteX18" fmla="*/ 134112 w 218124"/>
                          <a:gd name="connsiteY18" fmla="*/ 566928 h 694944"/>
                          <a:gd name="connsiteX19" fmla="*/ 140208 w 218124"/>
                          <a:gd name="connsiteY19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54864 w 218124"/>
                          <a:gd name="connsiteY6" fmla="*/ 329184 h 694944"/>
                          <a:gd name="connsiteX7" fmla="*/ 36576 w 218124"/>
                          <a:gd name="connsiteY7" fmla="*/ 335280 h 694944"/>
                          <a:gd name="connsiteX8" fmla="*/ 97536 w 218124"/>
                          <a:gd name="connsiteY8" fmla="*/ 359664 h 694944"/>
                          <a:gd name="connsiteX9" fmla="*/ 146304 w 218124"/>
                          <a:gd name="connsiteY9" fmla="*/ 384048 h 694944"/>
                          <a:gd name="connsiteX10" fmla="*/ 195072 w 218124"/>
                          <a:gd name="connsiteY10" fmla="*/ 396240 h 694944"/>
                          <a:gd name="connsiteX11" fmla="*/ 158496 w 218124"/>
                          <a:gd name="connsiteY11" fmla="*/ 463296 h 694944"/>
                          <a:gd name="connsiteX12" fmla="*/ 97536 w 218124"/>
                          <a:gd name="connsiteY12" fmla="*/ 499872 h 694944"/>
                          <a:gd name="connsiteX13" fmla="*/ 79248 w 218124"/>
                          <a:gd name="connsiteY13" fmla="*/ 512064 h 694944"/>
                          <a:gd name="connsiteX14" fmla="*/ 54864 w 218124"/>
                          <a:gd name="connsiteY14" fmla="*/ 518160 h 694944"/>
                          <a:gd name="connsiteX15" fmla="*/ 30480 w 218124"/>
                          <a:gd name="connsiteY15" fmla="*/ 530352 h 694944"/>
                          <a:gd name="connsiteX16" fmla="*/ 97536 w 218124"/>
                          <a:gd name="connsiteY16" fmla="*/ 560832 h 694944"/>
                          <a:gd name="connsiteX17" fmla="*/ 134112 w 218124"/>
                          <a:gd name="connsiteY17" fmla="*/ 566928 h 694944"/>
                          <a:gd name="connsiteX18" fmla="*/ 140208 w 218124"/>
                          <a:gd name="connsiteY18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97536 w 218124"/>
                          <a:gd name="connsiteY7" fmla="*/ 359664 h 694944"/>
                          <a:gd name="connsiteX8" fmla="*/ 146304 w 218124"/>
                          <a:gd name="connsiteY8" fmla="*/ 384048 h 694944"/>
                          <a:gd name="connsiteX9" fmla="*/ 195072 w 218124"/>
                          <a:gd name="connsiteY9" fmla="*/ 396240 h 694944"/>
                          <a:gd name="connsiteX10" fmla="*/ 158496 w 218124"/>
                          <a:gd name="connsiteY10" fmla="*/ 463296 h 694944"/>
                          <a:gd name="connsiteX11" fmla="*/ 97536 w 218124"/>
                          <a:gd name="connsiteY11" fmla="*/ 499872 h 694944"/>
                          <a:gd name="connsiteX12" fmla="*/ 79248 w 218124"/>
                          <a:gd name="connsiteY12" fmla="*/ 512064 h 694944"/>
                          <a:gd name="connsiteX13" fmla="*/ 54864 w 218124"/>
                          <a:gd name="connsiteY13" fmla="*/ 518160 h 694944"/>
                          <a:gd name="connsiteX14" fmla="*/ 30480 w 218124"/>
                          <a:gd name="connsiteY14" fmla="*/ 530352 h 694944"/>
                          <a:gd name="connsiteX15" fmla="*/ 97536 w 218124"/>
                          <a:gd name="connsiteY15" fmla="*/ 560832 h 694944"/>
                          <a:gd name="connsiteX16" fmla="*/ 134112 w 218124"/>
                          <a:gd name="connsiteY16" fmla="*/ 566928 h 694944"/>
                          <a:gd name="connsiteX17" fmla="*/ 140208 w 218124"/>
                          <a:gd name="connsiteY17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46304 w 218124"/>
                          <a:gd name="connsiteY7" fmla="*/ 384048 h 694944"/>
                          <a:gd name="connsiteX8" fmla="*/ 195072 w 218124"/>
                          <a:gd name="connsiteY8" fmla="*/ 396240 h 694944"/>
                          <a:gd name="connsiteX9" fmla="*/ 158496 w 218124"/>
                          <a:gd name="connsiteY9" fmla="*/ 463296 h 694944"/>
                          <a:gd name="connsiteX10" fmla="*/ 97536 w 218124"/>
                          <a:gd name="connsiteY10" fmla="*/ 499872 h 694944"/>
                          <a:gd name="connsiteX11" fmla="*/ 79248 w 218124"/>
                          <a:gd name="connsiteY11" fmla="*/ 512064 h 694944"/>
                          <a:gd name="connsiteX12" fmla="*/ 54864 w 218124"/>
                          <a:gd name="connsiteY12" fmla="*/ 518160 h 694944"/>
                          <a:gd name="connsiteX13" fmla="*/ 30480 w 218124"/>
                          <a:gd name="connsiteY13" fmla="*/ 530352 h 694944"/>
                          <a:gd name="connsiteX14" fmla="*/ 97536 w 218124"/>
                          <a:gd name="connsiteY14" fmla="*/ 560832 h 694944"/>
                          <a:gd name="connsiteX15" fmla="*/ 134112 w 218124"/>
                          <a:gd name="connsiteY15" fmla="*/ 566928 h 694944"/>
                          <a:gd name="connsiteX16" fmla="*/ 140208 w 218124"/>
                          <a:gd name="connsiteY16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95072 w 218124"/>
                          <a:gd name="connsiteY7" fmla="*/ 396240 h 694944"/>
                          <a:gd name="connsiteX8" fmla="*/ 158496 w 218124"/>
                          <a:gd name="connsiteY8" fmla="*/ 463296 h 694944"/>
                          <a:gd name="connsiteX9" fmla="*/ 97536 w 218124"/>
                          <a:gd name="connsiteY9" fmla="*/ 499872 h 694944"/>
                          <a:gd name="connsiteX10" fmla="*/ 79248 w 218124"/>
                          <a:gd name="connsiteY10" fmla="*/ 512064 h 694944"/>
                          <a:gd name="connsiteX11" fmla="*/ 54864 w 218124"/>
                          <a:gd name="connsiteY11" fmla="*/ 518160 h 694944"/>
                          <a:gd name="connsiteX12" fmla="*/ 30480 w 218124"/>
                          <a:gd name="connsiteY12" fmla="*/ 530352 h 694944"/>
                          <a:gd name="connsiteX13" fmla="*/ 97536 w 218124"/>
                          <a:gd name="connsiteY13" fmla="*/ 560832 h 694944"/>
                          <a:gd name="connsiteX14" fmla="*/ 134112 w 218124"/>
                          <a:gd name="connsiteY14" fmla="*/ 566928 h 694944"/>
                          <a:gd name="connsiteX15" fmla="*/ 140208 w 218124"/>
                          <a:gd name="connsiteY15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95072 w 218124"/>
                          <a:gd name="connsiteY7" fmla="*/ 396240 h 694944"/>
                          <a:gd name="connsiteX8" fmla="*/ 158496 w 218124"/>
                          <a:gd name="connsiteY8" fmla="*/ 463296 h 694944"/>
                          <a:gd name="connsiteX9" fmla="*/ 97536 w 218124"/>
                          <a:gd name="connsiteY9" fmla="*/ 499872 h 694944"/>
                          <a:gd name="connsiteX10" fmla="*/ 54864 w 218124"/>
                          <a:gd name="connsiteY10" fmla="*/ 518160 h 694944"/>
                          <a:gd name="connsiteX11" fmla="*/ 30480 w 218124"/>
                          <a:gd name="connsiteY11" fmla="*/ 530352 h 694944"/>
                          <a:gd name="connsiteX12" fmla="*/ 97536 w 218124"/>
                          <a:gd name="connsiteY12" fmla="*/ 560832 h 694944"/>
                          <a:gd name="connsiteX13" fmla="*/ 134112 w 218124"/>
                          <a:gd name="connsiteY13" fmla="*/ 566928 h 694944"/>
                          <a:gd name="connsiteX14" fmla="*/ 140208 w 218124"/>
                          <a:gd name="connsiteY14" fmla="*/ 694944 h 694944"/>
                          <a:gd name="connsiteX0" fmla="*/ 42672 w 207274"/>
                          <a:gd name="connsiteY0" fmla="*/ 0 h 694944"/>
                          <a:gd name="connsiteX1" fmla="*/ 134112 w 207274"/>
                          <a:gd name="connsiteY1" fmla="*/ 54864 h 694944"/>
                          <a:gd name="connsiteX2" fmla="*/ 176784 w 207274"/>
                          <a:gd name="connsiteY2" fmla="*/ 91440 h 694944"/>
                          <a:gd name="connsiteX3" fmla="*/ 0 w 207274"/>
                          <a:gd name="connsiteY3" fmla="*/ 164592 h 694944"/>
                          <a:gd name="connsiteX4" fmla="*/ 195072 w 207274"/>
                          <a:gd name="connsiteY4" fmla="*/ 231648 h 694944"/>
                          <a:gd name="connsiteX5" fmla="*/ 128016 w 207274"/>
                          <a:gd name="connsiteY5" fmla="*/ 298704 h 694944"/>
                          <a:gd name="connsiteX6" fmla="*/ 36576 w 207274"/>
                          <a:gd name="connsiteY6" fmla="*/ 335280 h 694944"/>
                          <a:gd name="connsiteX7" fmla="*/ 195072 w 207274"/>
                          <a:gd name="connsiteY7" fmla="*/ 396240 h 694944"/>
                          <a:gd name="connsiteX8" fmla="*/ 158496 w 207274"/>
                          <a:gd name="connsiteY8" fmla="*/ 463296 h 694944"/>
                          <a:gd name="connsiteX9" fmla="*/ 104970 w 207274"/>
                          <a:gd name="connsiteY9" fmla="*/ 511023 h 694944"/>
                          <a:gd name="connsiteX10" fmla="*/ 54864 w 207274"/>
                          <a:gd name="connsiteY10" fmla="*/ 518160 h 694944"/>
                          <a:gd name="connsiteX11" fmla="*/ 30480 w 207274"/>
                          <a:gd name="connsiteY11" fmla="*/ 530352 h 694944"/>
                          <a:gd name="connsiteX12" fmla="*/ 97536 w 207274"/>
                          <a:gd name="connsiteY12" fmla="*/ 560832 h 694944"/>
                          <a:gd name="connsiteX13" fmla="*/ 134112 w 207274"/>
                          <a:gd name="connsiteY13" fmla="*/ 566928 h 694944"/>
                          <a:gd name="connsiteX14" fmla="*/ 140208 w 207274"/>
                          <a:gd name="connsiteY14" fmla="*/ 694944 h 694944"/>
                          <a:gd name="connsiteX0" fmla="*/ 42672 w 208403"/>
                          <a:gd name="connsiteY0" fmla="*/ 0 h 694944"/>
                          <a:gd name="connsiteX1" fmla="*/ 134112 w 208403"/>
                          <a:gd name="connsiteY1" fmla="*/ 54864 h 694944"/>
                          <a:gd name="connsiteX2" fmla="*/ 176784 w 208403"/>
                          <a:gd name="connsiteY2" fmla="*/ 91440 h 694944"/>
                          <a:gd name="connsiteX3" fmla="*/ 0 w 208403"/>
                          <a:gd name="connsiteY3" fmla="*/ 164592 h 694944"/>
                          <a:gd name="connsiteX4" fmla="*/ 195072 w 208403"/>
                          <a:gd name="connsiteY4" fmla="*/ 231648 h 694944"/>
                          <a:gd name="connsiteX5" fmla="*/ 128016 w 208403"/>
                          <a:gd name="connsiteY5" fmla="*/ 298704 h 694944"/>
                          <a:gd name="connsiteX6" fmla="*/ 36576 w 208403"/>
                          <a:gd name="connsiteY6" fmla="*/ 335280 h 694944"/>
                          <a:gd name="connsiteX7" fmla="*/ 195072 w 208403"/>
                          <a:gd name="connsiteY7" fmla="*/ 396240 h 694944"/>
                          <a:gd name="connsiteX8" fmla="*/ 158496 w 208403"/>
                          <a:gd name="connsiteY8" fmla="*/ 463296 h 694944"/>
                          <a:gd name="connsiteX9" fmla="*/ 54864 w 208403"/>
                          <a:gd name="connsiteY9" fmla="*/ 518160 h 694944"/>
                          <a:gd name="connsiteX10" fmla="*/ 30480 w 208403"/>
                          <a:gd name="connsiteY10" fmla="*/ 530352 h 694944"/>
                          <a:gd name="connsiteX11" fmla="*/ 97536 w 208403"/>
                          <a:gd name="connsiteY11" fmla="*/ 560832 h 694944"/>
                          <a:gd name="connsiteX12" fmla="*/ 134112 w 208403"/>
                          <a:gd name="connsiteY12" fmla="*/ 566928 h 694944"/>
                          <a:gd name="connsiteX13" fmla="*/ 140208 w 208403"/>
                          <a:gd name="connsiteY13" fmla="*/ 694944 h 694944"/>
                          <a:gd name="connsiteX0" fmla="*/ 42672 w 209015"/>
                          <a:gd name="connsiteY0" fmla="*/ 0 h 694944"/>
                          <a:gd name="connsiteX1" fmla="*/ 134112 w 209015"/>
                          <a:gd name="connsiteY1" fmla="*/ 54864 h 694944"/>
                          <a:gd name="connsiteX2" fmla="*/ 176784 w 209015"/>
                          <a:gd name="connsiteY2" fmla="*/ 91440 h 694944"/>
                          <a:gd name="connsiteX3" fmla="*/ 0 w 209015"/>
                          <a:gd name="connsiteY3" fmla="*/ 164592 h 694944"/>
                          <a:gd name="connsiteX4" fmla="*/ 195072 w 209015"/>
                          <a:gd name="connsiteY4" fmla="*/ 231648 h 694944"/>
                          <a:gd name="connsiteX5" fmla="*/ 128016 w 209015"/>
                          <a:gd name="connsiteY5" fmla="*/ 298704 h 694944"/>
                          <a:gd name="connsiteX6" fmla="*/ 36576 w 209015"/>
                          <a:gd name="connsiteY6" fmla="*/ 335280 h 694944"/>
                          <a:gd name="connsiteX7" fmla="*/ 195072 w 209015"/>
                          <a:gd name="connsiteY7" fmla="*/ 396240 h 694944"/>
                          <a:gd name="connsiteX8" fmla="*/ 158496 w 209015"/>
                          <a:gd name="connsiteY8" fmla="*/ 463296 h 694944"/>
                          <a:gd name="connsiteX9" fmla="*/ 30480 w 209015"/>
                          <a:gd name="connsiteY9" fmla="*/ 530352 h 694944"/>
                          <a:gd name="connsiteX10" fmla="*/ 97536 w 209015"/>
                          <a:gd name="connsiteY10" fmla="*/ 560832 h 694944"/>
                          <a:gd name="connsiteX11" fmla="*/ 134112 w 209015"/>
                          <a:gd name="connsiteY11" fmla="*/ 566928 h 694944"/>
                          <a:gd name="connsiteX12" fmla="*/ 140208 w 209015"/>
                          <a:gd name="connsiteY12" fmla="*/ 694944 h 694944"/>
                          <a:gd name="connsiteX0" fmla="*/ 42672 w 199461"/>
                          <a:gd name="connsiteY0" fmla="*/ 0 h 694944"/>
                          <a:gd name="connsiteX1" fmla="*/ 134112 w 199461"/>
                          <a:gd name="connsiteY1" fmla="*/ 54864 h 694944"/>
                          <a:gd name="connsiteX2" fmla="*/ 176784 w 199461"/>
                          <a:gd name="connsiteY2" fmla="*/ 91440 h 694944"/>
                          <a:gd name="connsiteX3" fmla="*/ 0 w 199461"/>
                          <a:gd name="connsiteY3" fmla="*/ 164592 h 694944"/>
                          <a:gd name="connsiteX4" fmla="*/ 195072 w 199461"/>
                          <a:gd name="connsiteY4" fmla="*/ 231648 h 694944"/>
                          <a:gd name="connsiteX5" fmla="*/ 128016 w 199461"/>
                          <a:gd name="connsiteY5" fmla="*/ 298704 h 694944"/>
                          <a:gd name="connsiteX6" fmla="*/ 36576 w 199461"/>
                          <a:gd name="connsiteY6" fmla="*/ 335280 h 694944"/>
                          <a:gd name="connsiteX7" fmla="*/ 195072 w 199461"/>
                          <a:gd name="connsiteY7" fmla="*/ 396240 h 694944"/>
                          <a:gd name="connsiteX8" fmla="*/ 30480 w 199461"/>
                          <a:gd name="connsiteY8" fmla="*/ 530352 h 694944"/>
                          <a:gd name="connsiteX9" fmla="*/ 97536 w 199461"/>
                          <a:gd name="connsiteY9" fmla="*/ 560832 h 694944"/>
                          <a:gd name="connsiteX10" fmla="*/ 134112 w 199461"/>
                          <a:gd name="connsiteY10" fmla="*/ 566928 h 694944"/>
                          <a:gd name="connsiteX11" fmla="*/ 140208 w 199461"/>
                          <a:gd name="connsiteY11" fmla="*/ 694944 h 694944"/>
                          <a:gd name="connsiteX0" fmla="*/ 42672 w 195237"/>
                          <a:gd name="connsiteY0" fmla="*/ 0 h 694944"/>
                          <a:gd name="connsiteX1" fmla="*/ 134112 w 195237"/>
                          <a:gd name="connsiteY1" fmla="*/ 54864 h 694944"/>
                          <a:gd name="connsiteX2" fmla="*/ 176784 w 195237"/>
                          <a:gd name="connsiteY2" fmla="*/ 91440 h 694944"/>
                          <a:gd name="connsiteX3" fmla="*/ 0 w 195237"/>
                          <a:gd name="connsiteY3" fmla="*/ 164592 h 694944"/>
                          <a:gd name="connsiteX4" fmla="*/ 195072 w 195237"/>
                          <a:gd name="connsiteY4" fmla="*/ 231648 h 694944"/>
                          <a:gd name="connsiteX5" fmla="*/ 36576 w 195237"/>
                          <a:gd name="connsiteY5" fmla="*/ 335280 h 694944"/>
                          <a:gd name="connsiteX6" fmla="*/ 195072 w 195237"/>
                          <a:gd name="connsiteY6" fmla="*/ 396240 h 694944"/>
                          <a:gd name="connsiteX7" fmla="*/ 30480 w 195237"/>
                          <a:gd name="connsiteY7" fmla="*/ 530352 h 694944"/>
                          <a:gd name="connsiteX8" fmla="*/ 97536 w 195237"/>
                          <a:gd name="connsiteY8" fmla="*/ 560832 h 694944"/>
                          <a:gd name="connsiteX9" fmla="*/ 134112 w 195237"/>
                          <a:gd name="connsiteY9" fmla="*/ 566928 h 694944"/>
                          <a:gd name="connsiteX10" fmla="*/ 140208 w 195237"/>
                          <a:gd name="connsiteY10" fmla="*/ 694944 h 694944"/>
                          <a:gd name="connsiteX0" fmla="*/ 42672 w 195237"/>
                          <a:gd name="connsiteY0" fmla="*/ 0 h 694944"/>
                          <a:gd name="connsiteX1" fmla="*/ 176784 w 195237"/>
                          <a:gd name="connsiteY1" fmla="*/ 91440 h 694944"/>
                          <a:gd name="connsiteX2" fmla="*/ 0 w 195237"/>
                          <a:gd name="connsiteY2" fmla="*/ 164592 h 694944"/>
                          <a:gd name="connsiteX3" fmla="*/ 195072 w 195237"/>
                          <a:gd name="connsiteY3" fmla="*/ 231648 h 694944"/>
                          <a:gd name="connsiteX4" fmla="*/ 36576 w 195237"/>
                          <a:gd name="connsiteY4" fmla="*/ 335280 h 694944"/>
                          <a:gd name="connsiteX5" fmla="*/ 195072 w 195237"/>
                          <a:gd name="connsiteY5" fmla="*/ 396240 h 694944"/>
                          <a:gd name="connsiteX6" fmla="*/ 30480 w 195237"/>
                          <a:gd name="connsiteY6" fmla="*/ 530352 h 694944"/>
                          <a:gd name="connsiteX7" fmla="*/ 97536 w 195237"/>
                          <a:gd name="connsiteY7" fmla="*/ 560832 h 694944"/>
                          <a:gd name="connsiteX8" fmla="*/ 134112 w 195237"/>
                          <a:gd name="connsiteY8" fmla="*/ 566928 h 694944"/>
                          <a:gd name="connsiteX9" fmla="*/ 140208 w 195237"/>
                          <a:gd name="connsiteY9" fmla="*/ 694944 h 694944"/>
                          <a:gd name="connsiteX0" fmla="*/ 1784 w 195237"/>
                          <a:gd name="connsiteY0" fmla="*/ 0 h 665207"/>
                          <a:gd name="connsiteX1" fmla="*/ 176784 w 195237"/>
                          <a:gd name="connsiteY1" fmla="*/ 61703 h 665207"/>
                          <a:gd name="connsiteX2" fmla="*/ 0 w 195237"/>
                          <a:gd name="connsiteY2" fmla="*/ 134855 h 665207"/>
                          <a:gd name="connsiteX3" fmla="*/ 195072 w 195237"/>
                          <a:gd name="connsiteY3" fmla="*/ 201911 h 665207"/>
                          <a:gd name="connsiteX4" fmla="*/ 36576 w 195237"/>
                          <a:gd name="connsiteY4" fmla="*/ 305543 h 665207"/>
                          <a:gd name="connsiteX5" fmla="*/ 195072 w 195237"/>
                          <a:gd name="connsiteY5" fmla="*/ 366503 h 665207"/>
                          <a:gd name="connsiteX6" fmla="*/ 30480 w 195237"/>
                          <a:gd name="connsiteY6" fmla="*/ 500615 h 665207"/>
                          <a:gd name="connsiteX7" fmla="*/ 97536 w 195237"/>
                          <a:gd name="connsiteY7" fmla="*/ 531095 h 665207"/>
                          <a:gd name="connsiteX8" fmla="*/ 134112 w 195237"/>
                          <a:gd name="connsiteY8" fmla="*/ 537191 h 665207"/>
                          <a:gd name="connsiteX9" fmla="*/ 140208 w 195237"/>
                          <a:gd name="connsiteY9" fmla="*/ 665207 h 665207"/>
                          <a:gd name="connsiteX0" fmla="*/ 1822 w 195275"/>
                          <a:gd name="connsiteY0" fmla="*/ 0 h 665207"/>
                          <a:gd name="connsiteX1" fmla="*/ 176822 w 195275"/>
                          <a:gd name="connsiteY1" fmla="*/ 61703 h 665207"/>
                          <a:gd name="connsiteX2" fmla="*/ 38 w 195275"/>
                          <a:gd name="connsiteY2" fmla="*/ 134855 h 665207"/>
                          <a:gd name="connsiteX3" fmla="*/ 195110 w 195275"/>
                          <a:gd name="connsiteY3" fmla="*/ 201911 h 665207"/>
                          <a:gd name="connsiteX4" fmla="*/ 36614 w 195275"/>
                          <a:gd name="connsiteY4" fmla="*/ 305543 h 665207"/>
                          <a:gd name="connsiteX5" fmla="*/ 195110 w 195275"/>
                          <a:gd name="connsiteY5" fmla="*/ 366503 h 665207"/>
                          <a:gd name="connsiteX6" fmla="*/ 30518 w 195275"/>
                          <a:gd name="connsiteY6" fmla="*/ 500615 h 665207"/>
                          <a:gd name="connsiteX7" fmla="*/ 97574 w 195275"/>
                          <a:gd name="connsiteY7" fmla="*/ 531095 h 665207"/>
                          <a:gd name="connsiteX8" fmla="*/ 134150 w 195275"/>
                          <a:gd name="connsiteY8" fmla="*/ 537191 h 665207"/>
                          <a:gd name="connsiteX9" fmla="*/ 140246 w 195275"/>
                          <a:gd name="connsiteY9" fmla="*/ 665207 h 665207"/>
                          <a:gd name="connsiteX0" fmla="*/ 1822 w 195255"/>
                          <a:gd name="connsiteY0" fmla="*/ 0 h 665207"/>
                          <a:gd name="connsiteX1" fmla="*/ 176822 w 195255"/>
                          <a:gd name="connsiteY1" fmla="*/ 61703 h 665207"/>
                          <a:gd name="connsiteX2" fmla="*/ 38 w 195255"/>
                          <a:gd name="connsiteY2" fmla="*/ 134855 h 665207"/>
                          <a:gd name="connsiteX3" fmla="*/ 195110 w 195255"/>
                          <a:gd name="connsiteY3" fmla="*/ 201911 h 665207"/>
                          <a:gd name="connsiteX4" fmla="*/ 14311 w 195255"/>
                          <a:gd name="connsiteY4" fmla="*/ 283240 h 665207"/>
                          <a:gd name="connsiteX5" fmla="*/ 195110 w 195255"/>
                          <a:gd name="connsiteY5" fmla="*/ 366503 h 665207"/>
                          <a:gd name="connsiteX6" fmla="*/ 30518 w 195255"/>
                          <a:gd name="connsiteY6" fmla="*/ 500615 h 665207"/>
                          <a:gd name="connsiteX7" fmla="*/ 97574 w 195255"/>
                          <a:gd name="connsiteY7" fmla="*/ 531095 h 665207"/>
                          <a:gd name="connsiteX8" fmla="*/ 134150 w 195255"/>
                          <a:gd name="connsiteY8" fmla="*/ 537191 h 665207"/>
                          <a:gd name="connsiteX9" fmla="*/ 140246 w 195255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50061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50061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45601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45601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20993 w 195247"/>
                          <a:gd name="connsiteY6" fmla="*/ 43696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14643 w 195247"/>
                          <a:gd name="connsiteY6" fmla="*/ 41473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3760 w 197185"/>
                          <a:gd name="connsiteY0" fmla="*/ 0 h 665207"/>
                          <a:gd name="connsiteX1" fmla="*/ 178760 w 197185"/>
                          <a:gd name="connsiteY1" fmla="*/ 61703 h 665207"/>
                          <a:gd name="connsiteX2" fmla="*/ 1976 w 197185"/>
                          <a:gd name="connsiteY2" fmla="*/ 134855 h 665207"/>
                          <a:gd name="connsiteX3" fmla="*/ 197048 w 197185"/>
                          <a:gd name="connsiteY3" fmla="*/ 201911 h 665207"/>
                          <a:gd name="connsiteX4" fmla="*/ 16249 w 197185"/>
                          <a:gd name="connsiteY4" fmla="*/ 283240 h 665207"/>
                          <a:gd name="connsiteX5" fmla="*/ 197048 w 197185"/>
                          <a:gd name="connsiteY5" fmla="*/ 366503 h 665207"/>
                          <a:gd name="connsiteX6" fmla="*/ 706 w 197185"/>
                          <a:gd name="connsiteY6" fmla="*/ 430610 h 665207"/>
                          <a:gd name="connsiteX7" fmla="*/ 99512 w 197185"/>
                          <a:gd name="connsiteY7" fmla="*/ 531095 h 665207"/>
                          <a:gd name="connsiteX8" fmla="*/ 136088 w 197185"/>
                          <a:gd name="connsiteY8" fmla="*/ 537191 h 665207"/>
                          <a:gd name="connsiteX9" fmla="*/ 142184 w 197185"/>
                          <a:gd name="connsiteY9" fmla="*/ 665207 h 665207"/>
                          <a:gd name="connsiteX0" fmla="*/ 3760 w 197185"/>
                          <a:gd name="connsiteY0" fmla="*/ 0 h 665207"/>
                          <a:gd name="connsiteX1" fmla="*/ 178760 w 197185"/>
                          <a:gd name="connsiteY1" fmla="*/ 61703 h 665207"/>
                          <a:gd name="connsiteX2" fmla="*/ 1976 w 197185"/>
                          <a:gd name="connsiteY2" fmla="*/ 134855 h 665207"/>
                          <a:gd name="connsiteX3" fmla="*/ 197048 w 197185"/>
                          <a:gd name="connsiteY3" fmla="*/ 201911 h 665207"/>
                          <a:gd name="connsiteX4" fmla="*/ 16249 w 197185"/>
                          <a:gd name="connsiteY4" fmla="*/ 283240 h 665207"/>
                          <a:gd name="connsiteX5" fmla="*/ 197048 w 197185"/>
                          <a:gd name="connsiteY5" fmla="*/ 366503 h 665207"/>
                          <a:gd name="connsiteX6" fmla="*/ 706 w 197185"/>
                          <a:gd name="connsiteY6" fmla="*/ 430610 h 665207"/>
                          <a:gd name="connsiteX7" fmla="*/ 99512 w 197185"/>
                          <a:gd name="connsiteY7" fmla="*/ 531095 h 665207"/>
                          <a:gd name="connsiteX8" fmla="*/ 142184 w 197185"/>
                          <a:gd name="connsiteY8" fmla="*/ 665207 h 665207"/>
                          <a:gd name="connsiteX0" fmla="*/ 3760 w 197185"/>
                          <a:gd name="connsiteY0" fmla="*/ 0 h 668382"/>
                          <a:gd name="connsiteX1" fmla="*/ 178760 w 197185"/>
                          <a:gd name="connsiteY1" fmla="*/ 61703 h 668382"/>
                          <a:gd name="connsiteX2" fmla="*/ 1976 w 197185"/>
                          <a:gd name="connsiteY2" fmla="*/ 134855 h 668382"/>
                          <a:gd name="connsiteX3" fmla="*/ 197048 w 197185"/>
                          <a:gd name="connsiteY3" fmla="*/ 201911 h 668382"/>
                          <a:gd name="connsiteX4" fmla="*/ 16249 w 197185"/>
                          <a:gd name="connsiteY4" fmla="*/ 283240 h 668382"/>
                          <a:gd name="connsiteX5" fmla="*/ 197048 w 197185"/>
                          <a:gd name="connsiteY5" fmla="*/ 366503 h 668382"/>
                          <a:gd name="connsiteX6" fmla="*/ 706 w 197185"/>
                          <a:gd name="connsiteY6" fmla="*/ 430610 h 668382"/>
                          <a:gd name="connsiteX7" fmla="*/ 99512 w 197185"/>
                          <a:gd name="connsiteY7" fmla="*/ 531095 h 668382"/>
                          <a:gd name="connsiteX8" fmla="*/ 116784 w 197185"/>
                          <a:gd name="connsiteY8" fmla="*/ 668382 h 668382"/>
                          <a:gd name="connsiteX0" fmla="*/ 3760 w 197185"/>
                          <a:gd name="connsiteY0" fmla="*/ 0 h 668382"/>
                          <a:gd name="connsiteX1" fmla="*/ 178760 w 197185"/>
                          <a:gd name="connsiteY1" fmla="*/ 61703 h 668382"/>
                          <a:gd name="connsiteX2" fmla="*/ 1976 w 197185"/>
                          <a:gd name="connsiteY2" fmla="*/ 134855 h 668382"/>
                          <a:gd name="connsiteX3" fmla="*/ 197048 w 197185"/>
                          <a:gd name="connsiteY3" fmla="*/ 201911 h 668382"/>
                          <a:gd name="connsiteX4" fmla="*/ 16249 w 197185"/>
                          <a:gd name="connsiteY4" fmla="*/ 283240 h 668382"/>
                          <a:gd name="connsiteX5" fmla="*/ 197048 w 197185"/>
                          <a:gd name="connsiteY5" fmla="*/ 366503 h 668382"/>
                          <a:gd name="connsiteX6" fmla="*/ 706 w 197185"/>
                          <a:gd name="connsiteY6" fmla="*/ 430610 h 668382"/>
                          <a:gd name="connsiteX7" fmla="*/ 99512 w 197185"/>
                          <a:gd name="connsiteY7" fmla="*/ 531095 h 668382"/>
                          <a:gd name="connsiteX8" fmla="*/ 116784 w 197185"/>
                          <a:gd name="connsiteY8" fmla="*/ 668382 h 668382"/>
                          <a:gd name="connsiteX0" fmla="*/ 4457 w 197882"/>
                          <a:gd name="connsiteY0" fmla="*/ 0 h 668382"/>
                          <a:gd name="connsiteX1" fmla="*/ 179457 w 197882"/>
                          <a:gd name="connsiteY1" fmla="*/ 61703 h 668382"/>
                          <a:gd name="connsiteX2" fmla="*/ 2673 w 197882"/>
                          <a:gd name="connsiteY2" fmla="*/ 134855 h 668382"/>
                          <a:gd name="connsiteX3" fmla="*/ 197745 w 197882"/>
                          <a:gd name="connsiteY3" fmla="*/ 201911 h 668382"/>
                          <a:gd name="connsiteX4" fmla="*/ 16946 w 197882"/>
                          <a:gd name="connsiteY4" fmla="*/ 283240 h 668382"/>
                          <a:gd name="connsiteX5" fmla="*/ 197745 w 197882"/>
                          <a:gd name="connsiteY5" fmla="*/ 366503 h 668382"/>
                          <a:gd name="connsiteX6" fmla="*/ 1403 w 197882"/>
                          <a:gd name="connsiteY6" fmla="*/ 430610 h 668382"/>
                          <a:gd name="connsiteX7" fmla="*/ 100209 w 197882"/>
                          <a:gd name="connsiteY7" fmla="*/ 531095 h 668382"/>
                          <a:gd name="connsiteX8" fmla="*/ 117481 w 197882"/>
                          <a:gd name="connsiteY8" fmla="*/ 668382 h 668382"/>
                          <a:gd name="connsiteX0" fmla="*/ 4457 w 197882"/>
                          <a:gd name="connsiteY0" fmla="*/ 0 h 608057"/>
                          <a:gd name="connsiteX1" fmla="*/ 179457 w 197882"/>
                          <a:gd name="connsiteY1" fmla="*/ 61703 h 608057"/>
                          <a:gd name="connsiteX2" fmla="*/ 2673 w 197882"/>
                          <a:gd name="connsiteY2" fmla="*/ 134855 h 608057"/>
                          <a:gd name="connsiteX3" fmla="*/ 197745 w 197882"/>
                          <a:gd name="connsiteY3" fmla="*/ 201911 h 608057"/>
                          <a:gd name="connsiteX4" fmla="*/ 16946 w 197882"/>
                          <a:gd name="connsiteY4" fmla="*/ 283240 h 608057"/>
                          <a:gd name="connsiteX5" fmla="*/ 197745 w 197882"/>
                          <a:gd name="connsiteY5" fmla="*/ 366503 h 608057"/>
                          <a:gd name="connsiteX6" fmla="*/ 1403 w 197882"/>
                          <a:gd name="connsiteY6" fmla="*/ 430610 h 608057"/>
                          <a:gd name="connsiteX7" fmla="*/ 100209 w 197882"/>
                          <a:gd name="connsiteY7" fmla="*/ 531095 h 608057"/>
                          <a:gd name="connsiteX8" fmla="*/ 107956 w 197882"/>
                          <a:gd name="connsiteY8" fmla="*/ 608057 h 608057"/>
                          <a:gd name="connsiteX0" fmla="*/ 7616 w 201041"/>
                          <a:gd name="connsiteY0" fmla="*/ 0 h 608057"/>
                          <a:gd name="connsiteX1" fmla="*/ 182616 w 201041"/>
                          <a:gd name="connsiteY1" fmla="*/ 61703 h 608057"/>
                          <a:gd name="connsiteX2" fmla="*/ 5832 w 201041"/>
                          <a:gd name="connsiteY2" fmla="*/ 134855 h 608057"/>
                          <a:gd name="connsiteX3" fmla="*/ 200904 w 201041"/>
                          <a:gd name="connsiteY3" fmla="*/ 201911 h 608057"/>
                          <a:gd name="connsiteX4" fmla="*/ 20105 w 201041"/>
                          <a:gd name="connsiteY4" fmla="*/ 283240 h 608057"/>
                          <a:gd name="connsiteX5" fmla="*/ 200904 w 201041"/>
                          <a:gd name="connsiteY5" fmla="*/ 366503 h 608057"/>
                          <a:gd name="connsiteX6" fmla="*/ 1387 w 201041"/>
                          <a:gd name="connsiteY6" fmla="*/ 414735 h 608057"/>
                          <a:gd name="connsiteX7" fmla="*/ 103368 w 201041"/>
                          <a:gd name="connsiteY7" fmla="*/ 531095 h 608057"/>
                          <a:gd name="connsiteX8" fmla="*/ 111115 w 201041"/>
                          <a:gd name="connsiteY8" fmla="*/ 608057 h 608057"/>
                          <a:gd name="connsiteX0" fmla="*/ 7601 w 201016"/>
                          <a:gd name="connsiteY0" fmla="*/ 0 h 608057"/>
                          <a:gd name="connsiteX1" fmla="*/ 182601 w 201016"/>
                          <a:gd name="connsiteY1" fmla="*/ 61703 h 608057"/>
                          <a:gd name="connsiteX2" fmla="*/ 5817 w 201016"/>
                          <a:gd name="connsiteY2" fmla="*/ 134855 h 608057"/>
                          <a:gd name="connsiteX3" fmla="*/ 200889 w 201016"/>
                          <a:gd name="connsiteY3" fmla="*/ 201911 h 608057"/>
                          <a:gd name="connsiteX4" fmla="*/ 4215 w 201016"/>
                          <a:gd name="connsiteY4" fmla="*/ 267365 h 608057"/>
                          <a:gd name="connsiteX5" fmla="*/ 200889 w 201016"/>
                          <a:gd name="connsiteY5" fmla="*/ 366503 h 608057"/>
                          <a:gd name="connsiteX6" fmla="*/ 1372 w 201016"/>
                          <a:gd name="connsiteY6" fmla="*/ 414735 h 608057"/>
                          <a:gd name="connsiteX7" fmla="*/ 103353 w 201016"/>
                          <a:gd name="connsiteY7" fmla="*/ 531095 h 608057"/>
                          <a:gd name="connsiteX8" fmla="*/ 111100 w 201016"/>
                          <a:gd name="connsiteY8" fmla="*/ 608057 h 608057"/>
                          <a:gd name="connsiteX0" fmla="*/ 7601 w 201651"/>
                          <a:gd name="connsiteY0" fmla="*/ 0 h 608057"/>
                          <a:gd name="connsiteX1" fmla="*/ 201651 w 201651"/>
                          <a:gd name="connsiteY1" fmla="*/ 52178 h 608057"/>
                          <a:gd name="connsiteX2" fmla="*/ 5817 w 201651"/>
                          <a:gd name="connsiteY2" fmla="*/ 134855 h 608057"/>
                          <a:gd name="connsiteX3" fmla="*/ 200889 w 201651"/>
                          <a:gd name="connsiteY3" fmla="*/ 201911 h 608057"/>
                          <a:gd name="connsiteX4" fmla="*/ 4215 w 201651"/>
                          <a:gd name="connsiteY4" fmla="*/ 267365 h 608057"/>
                          <a:gd name="connsiteX5" fmla="*/ 200889 w 201651"/>
                          <a:gd name="connsiteY5" fmla="*/ 366503 h 608057"/>
                          <a:gd name="connsiteX6" fmla="*/ 1372 w 201651"/>
                          <a:gd name="connsiteY6" fmla="*/ 414735 h 608057"/>
                          <a:gd name="connsiteX7" fmla="*/ 103353 w 201651"/>
                          <a:gd name="connsiteY7" fmla="*/ 531095 h 608057"/>
                          <a:gd name="connsiteX8" fmla="*/ 111100 w 201651"/>
                          <a:gd name="connsiteY8" fmla="*/ 608057 h 608057"/>
                          <a:gd name="connsiteX0" fmla="*/ 3810 w 197860"/>
                          <a:gd name="connsiteY0" fmla="*/ 0 h 608057"/>
                          <a:gd name="connsiteX1" fmla="*/ 197860 w 197860"/>
                          <a:gd name="connsiteY1" fmla="*/ 52178 h 608057"/>
                          <a:gd name="connsiteX2" fmla="*/ 2026 w 197860"/>
                          <a:gd name="connsiteY2" fmla="*/ 134855 h 608057"/>
                          <a:gd name="connsiteX3" fmla="*/ 197098 w 197860"/>
                          <a:gd name="connsiteY3" fmla="*/ 201911 h 608057"/>
                          <a:gd name="connsiteX4" fmla="*/ 424 w 197860"/>
                          <a:gd name="connsiteY4" fmla="*/ 267365 h 608057"/>
                          <a:gd name="connsiteX5" fmla="*/ 197098 w 197860"/>
                          <a:gd name="connsiteY5" fmla="*/ 366503 h 608057"/>
                          <a:gd name="connsiteX6" fmla="*/ 7106 w 197860"/>
                          <a:gd name="connsiteY6" fmla="*/ 405210 h 608057"/>
                          <a:gd name="connsiteX7" fmla="*/ 99562 w 197860"/>
                          <a:gd name="connsiteY7" fmla="*/ 531095 h 608057"/>
                          <a:gd name="connsiteX8" fmla="*/ 107309 w 197860"/>
                          <a:gd name="connsiteY8" fmla="*/ 608057 h 608057"/>
                          <a:gd name="connsiteX0" fmla="*/ 3810 w 197860"/>
                          <a:gd name="connsiteY0" fmla="*/ 0 h 608057"/>
                          <a:gd name="connsiteX1" fmla="*/ 197860 w 197860"/>
                          <a:gd name="connsiteY1" fmla="*/ 52178 h 608057"/>
                          <a:gd name="connsiteX2" fmla="*/ 2026 w 197860"/>
                          <a:gd name="connsiteY2" fmla="*/ 134855 h 608057"/>
                          <a:gd name="connsiteX3" fmla="*/ 197098 w 197860"/>
                          <a:gd name="connsiteY3" fmla="*/ 201911 h 608057"/>
                          <a:gd name="connsiteX4" fmla="*/ 424 w 197860"/>
                          <a:gd name="connsiteY4" fmla="*/ 267365 h 608057"/>
                          <a:gd name="connsiteX5" fmla="*/ 197098 w 197860"/>
                          <a:gd name="connsiteY5" fmla="*/ 366503 h 608057"/>
                          <a:gd name="connsiteX6" fmla="*/ 7106 w 197860"/>
                          <a:gd name="connsiteY6" fmla="*/ 405210 h 608057"/>
                          <a:gd name="connsiteX7" fmla="*/ 96387 w 197860"/>
                          <a:gd name="connsiteY7" fmla="*/ 470770 h 608057"/>
                          <a:gd name="connsiteX8" fmla="*/ 107309 w 197860"/>
                          <a:gd name="connsiteY8" fmla="*/ 608057 h 608057"/>
                          <a:gd name="connsiteX0" fmla="*/ 3810 w 197860"/>
                          <a:gd name="connsiteY0" fmla="*/ 0 h 566782"/>
                          <a:gd name="connsiteX1" fmla="*/ 197860 w 197860"/>
                          <a:gd name="connsiteY1" fmla="*/ 52178 h 566782"/>
                          <a:gd name="connsiteX2" fmla="*/ 2026 w 197860"/>
                          <a:gd name="connsiteY2" fmla="*/ 134855 h 566782"/>
                          <a:gd name="connsiteX3" fmla="*/ 197098 w 197860"/>
                          <a:gd name="connsiteY3" fmla="*/ 201911 h 566782"/>
                          <a:gd name="connsiteX4" fmla="*/ 424 w 197860"/>
                          <a:gd name="connsiteY4" fmla="*/ 267365 h 566782"/>
                          <a:gd name="connsiteX5" fmla="*/ 197098 w 197860"/>
                          <a:gd name="connsiteY5" fmla="*/ 366503 h 566782"/>
                          <a:gd name="connsiteX6" fmla="*/ 7106 w 197860"/>
                          <a:gd name="connsiteY6" fmla="*/ 405210 h 566782"/>
                          <a:gd name="connsiteX7" fmla="*/ 96387 w 197860"/>
                          <a:gd name="connsiteY7" fmla="*/ 470770 h 566782"/>
                          <a:gd name="connsiteX8" fmla="*/ 107309 w 197860"/>
                          <a:gd name="connsiteY8" fmla="*/ 566782 h 5667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7860" h="566782">
                            <a:moveTo>
                              <a:pt x="3810" y="0"/>
                            </a:moveTo>
                            <a:cubicBezTo>
                              <a:pt x="31750" y="19050"/>
                              <a:pt x="198157" y="29702"/>
                              <a:pt x="197860" y="52178"/>
                            </a:cubicBezTo>
                            <a:cubicBezTo>
                              <a:pt x="197563" y="74654"/>
                              <a:pt x="2153" y="109900"/>
                              <a:pt x="2026" y="134855"/>
                            </a:cubicBezTo>
                            <a:cubicBezTo>
                              <a:pt x="1899" y="159810"/>
                              <a:pt x="191002" y="173463"/>
                              <a:pt x="197098" y="201911"/>
                            </a:cubicBezTo>
                            <a:cubicBezTo>
                              <a:pt x="203194" y="230359"/>
                              <a:pt x="-10752" y="251109"/>
                              <a:pt x="424" y="267365"/>
                            </a:cubicBezTo>
                            <a:cubicBezTo>
                              <a:pt x="11600" y="283621"/>
                              <a:pt x="195984" y="343529"/>
                              <a:pt x="197098" y="366503"/>
                            </a:cubicBezTo>
                            <a:cubicBezTo>
                              <a:pt x="198212" y="389477"/>
                              <a:pt x="23891" y="387832"/>
                              <a:pt x="7106" y="405210"/>
                            </a:cubicBezTo>
                            <a:cubicBezTo>
                              <a:pt x="-9679" y="422588"/>
                              <a:pt x="79687" y="443841"/>
                              <a:pt x="96387" y="470770"/>
                            </a:cubicBezTo>
                            <a:cubicBezTo>
                              <a:pt x="113087" y="497699"/>
                              <a:pt x="98419" y="538842"/>
                              <a:pt x="107309" y="566782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FF0000"/>
                        </a:solidFill>
                        <a:prstDash val="lgDash"/>
                        <a:tailEnd type="triangle"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threePt" dir="t">
                          <a:rot lat="0" lon="0" rev="1200000"/>
                        </a:lightRig>
                      </a:scene3d>
                      <a:sp3d/>
                    </p:spPr>
                    <p:style>
                      <a:lnRef idx="0">
                        <a:schemeClr val="accent1"/>
                      </a:lnRef>
                      <a:fillRef idx="3">
                        <a:schemeClr val="accent1"/>
                      </a:fillRef>
                      <a:effectRef idx="3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6" name="Freeform 65"/>
                      <p:cNvSpPr/>
                      <p:nvPr/>
                    </p:nvSpPr>
                    <p:spPr>
                      <a:xfrm rot="19680000">
                        <a:off x="4104539" y="4382217"/>
                        <a:ext cx="169843" cy="1300498"/>
                      </a:xfrm>
                      <a:custGeom>
                        <a:avLst/>
                        <a:gdLst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79248 w 218124"/>
                          <a:gd name="connsiteY8" fmla="*/ 152400 h 694944"/>
                          <a:gd name="connsiteX9" fmla="*/ 0 w 218124"/>
                          <a:gd name="connsiteY9" fmla="*/ 164592 h 694944"/>
                          <a:gd name="connsiteX10" fmla="*/ 30480 w 218124"/>
                          <a:gd name="connsiteY10" fmla="*/ 170688 h 694944"/>
                          <a:gd name="connsiteX11" fmla="*/ 115824 w 218124"/>
                          <a:gd name="connsiteY11" fmla="*/ 195072 h 694944"/>
                          <a:gd name="connsiteX12" fmla="*/ 195072 w 218124"/>
                          <a:gd name="connsiteY12" fmla="*/ 231648 h 694944"/>
                          <a:gd name="connsiteX13" fmla="*/ 170688 w 218124"/>
                          <a:gd name="connsiteY13" fmla="*/ 280416 h 694944"/>
                          <a:gd name="connsiteX14" fmla="*/ 128016 w 218124"/>
                          <a:gd name="connsiteY14" fmla="*/ 298704 h 694944"/>
                          <a:gd name="connsiteX15" fmla="*/ 79248 w 218124"/>
                          <a:gd name="connsiteY15" fmla="*/ 323088 h 694944"/>
                          <a:gd name="connsiteX16" fmla="*/ 54864 w 218124"/>
                          <a:gd name="connsiteY16" fmla="*/ 329184 h 694944"/>
                          <a:gd name="connsiteX17" fmla="*/ 36576 w 218124"/>
                          <a:gd name="connsiteY17" fmla="*/ 335280 h 694944"/>
                          <a:gd name="connsiteX18" fmla="*/ 97536 w 218124"/>
                          <a:gd name="connsiteY18" fmla="*/ 359664 h 694944"/>
                          <a:gd name="connsiteX19" fmla="*/ 146304 w 218124"/>
                          <a:gd name="connsiteY19" fmla="*/ 384048 h 694944"/>
                          <a:gd name="connsiteX20" fmla="*/ 195072 w 218124"/>
                          <a:gd name="connsiteY20" fmla="*/ 396240 h 694944"/>
                          <a:gd name="connsiteX21" fmla="*/ 158496 w 218124"/>
                          <a:gd name="connsiteY21" fmla="*/ 463296 h 694944"/>
                          <a:gd name="connsiteX22" fmla="*/ 97536 w 218124"/>
                          <a:gd name="connsiteY22" fmla="*/ 499872 h 694944"/>
                          <a:gd name="connsiteX23" fmla="*/ 79248 w 218124"/>
                          <a:gd name="connsiteY23" fmla="*/ 512064 h 694944"/>
                          <a:gd name="connsiteX24" fmla="*/ 54864 w 218124"/>
                          <a:gd name="connsiteY24" fmla="*/ 518160 h 694944"/>
                          <a:gd name="connsiteX25" fmla="*/ 30480 w 218124"/>
                          <a:gd name="connsiteY25" fmla="*/ 530352 h 694944"/>
                          <a:gd name="connsiteX26" fmla="*/ 97536 w 218124"/>
                          <a:gd name="connsiteY26" fmla="*/ 560832 h 694944"/>
                          <a:gd name="connsiteX27" fmla="*/ 134112 w 218124"/>
                          <a:gd name="connsiteY27" fmla="*/ 566928 h 694944"/>
                          <a:gd name="connsiteX28" fmla="*/ 140208 w 218124"/>
                          <a:gd name="connsiteY28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79248 w 218124"/>
                          <a:gd name="connsiteY8" fmla="*/ 152400 h 694944"/>
                          <a:gd name="connsiteX9" fmla="*/ 0 w 218124"/>
                          <a:gd name="connsiteY9" fmla="*/ 164592 h 694944"/>
                          <a:gd name="connsiteX10" fmla="*/ 30480 w 218124"/>
                          <a:gd name="connsiteY10" fmla="*/ 170688 h 694944"/>
                          <a:gd name="connsiteX11" fmla="*/ 115824 w 218124"/>
                          <a:gd name="connsiteY11" fmla="*/ 195072 h 694944"/>
                          <a:gd name="connsiteX12" fmla="*/ 195072 w 218124"/>
                          <a:gd name="connsiteY12" fmla="*/ 231648 h 694944"/>
                          <a:gd name="connsiteX13" fmla="*/ 128016 w 218124"/>
                          <a:gd name="connsiteY13" fmla="*/ 298704 h 694944"/>
                          <a:gd name="connsiteX14" fmla="*/ 79248 w 218124"/>
                          <a:gd name="connsiteY14" fmla="*/ 323088 h 694944"/>
                          <a:gd name="connsiteX15" fmla="*/ 54864 w 218124"/>
                          <a:gd name="connsiteY15" fmla="*/ 329184 h 694944"/>
                          <a:gd name="connsiteX16" fmla="*/ 36576 w 218124"/>
                          <a:gd name="connsiteY16" fmla="*/ 335280 h 694944"/>
                          <a:gd name="connsiteX17" fmla="*/ 97536 w 218124"/>
                          <a:gd name="connsiteY17" fmla="*/ 359664 h 694944"/>
                          <a:gd name="connsiteX18" fmla="*/ 146304 w 218124"/>
                          <a:gd name="connsiteY18" fmla="*/ 384048 h 694944"/>
                          <a:gd name="connsiteX19" fmla="*/ 195072 w 218124"/>
                          <a:gd name="connsiteY19" fmla="*/ 396240 h 694944"/>
                          <a:gd name="connsiteX20" fmla="*/ 158496 w 218124"/>
                          <a:gd name="connsiteY20" fmla="*/ 463296 h 694944"/>
                          <a:gd name="connsiteX21" fmla="*/ 97536 w 218124"/>
                          <a:gd name="connsiteY21" fmla="*/ 499872 h 694944"/>
                          <a:gd name="connsiteX22" fmla="*/ 79248 w 218124"/>
                          <a:gd name="connsiteY22" fmla="*/ 512064 h 694944"/>
                          <a:gd name="connsiteX23" fmla="*/ 54864 w 218124"/>
                          <a:gd name="connsiteY23" fmla="*/ 518160 h 694944"/>
                          <a:gd name="connsiteX24" fmla="*/ 30480 w 218124"/>
                          <a:gd name="connsiteY24" fmla="*/ 530352 h 694944"/>
                          <a:gd name="connsiteX25" fmla="*/ 97536 w 218124"/>
                          <a:gd name="connsiteY25" fmla="*/ 560832 h 694944"/>
                          <a:gd name="connsiteX26" fmla="*/ 134112 w 218124"/>
                          <a:gd name="connsiteY26" fmla="*/ 566928 h 694944"/>
                          <a:gd name="connsiteX27" fmla="*/ 140208 w 218124"/>
                          <a:gd name="connsiteY27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0 w 218124"/>
                          <a:gd name="connsiteY8" fmla="*/ 164592 h 694944"/>
                          <a:gd name="connsiteX9" fmla="*/ 30480 w 218124"/>
                          <a:gd name="connsiteY9" fmla="*/ 170688 h 694944"/>
                          <a:gd name="connsiteX10" fmla="*/ 115824 w 218124"/>
                          <a:gd name="connsiteY10" fmla="*/ 195072 h 694944"/>
                          <a:gd name="connsiteX11" fmla="*/ 195072 w 218124"/>
                          <a:gd name="connsiteY11" fmla="*/ 231648 h 694944"/>
                          <a:gd name="connsiteX12" fmla="*/ 128016 w 218124"/>
                          <a:gd name="connsiteY12" fmla="*/ 298704 h 694944"/>
                          <a:gd name="connsiteX13" fmla="*/ 79248 w 218124"/>
                          <a:gd name="connsiteY13" fmla="*/ 323088 h 694944"/>
                          <a:gd name="connsiteX14" fmla="*/ 54864 w 218124"/>
                          <a:gd name="connsiteY14" fmla="*/ 329184 h 694944"/>
                          <a:gd name="connsiteX15" fmla="*/ 36576 w 218124"/>
                          <a:gd name="connsiteY15" fmla="*/ 335280 h 694944"/>
                          <a:gd name="connsiteX16" fmla="*/ 97536 w 218124"/>
                          <a:gd name="connsiteY16" fmla="*/ 359664 h 694944"/>
                          <a:gd name="connsiteX17" fmla="*/ 146304 w 218124"/>
                          <a:gd name="connsiteY17" fmla="*/ 384048 h 694944"/>
                          <a:gd name="connsiteX18" fmla="*/ 195072 w 218124"/>
                          <a:gd name="connsiteY18" fmla="*/ 396240 h 694944"/>
                          <a:gd name="connsiteX19" fmla="*/ 158496 w 218124"/>
                          <a:gd name="connsiteY19" fmla="*/ 463296 h 694944"/>
                          <a:gd name="connsiteX20" fmla="*/ 97536 w 218124"/>
                          <a:gd name="connsiteY20" fmla="*/ 499872 h 694944"/>
                          <a:gd name="connsiteX21" fmla="*/ 79248 w 218124"/>
                          <a:gd name="connsiteY21" fmla="*/ 512064 h 694944"/>
                          <a:gd name="connsiteX22" fmla="*/ 54864 w 218124"/>
                          <a:gd name="connsiteY22" fmla="*/ 518160 h 694944"/>
                          <a:gd name="connsiteX23" fmla="*/ 30480 w 218124"/>
                          <a:gd name="connsiteY23" fmla="*/ 530352 h 694944"/>
                          <a:gd name="connsiteX24" fmla="*/ 97536 w 218124"/>
                          <a:gd name="connsiteY24" fmla="*/ 560832 h 694944"/>
                          <a:gd name="connsiteX25" fmla="*/ 134112 w 218124"/>
                          <a:gd name="connsiteY25" fmla="*/ 566928 h 694944"/>
                          <a:gd name="connsiteX26" fmla="*/ 140208 w 218124"/>
                          <a:gd name="connsiteY26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34112 w 218124"/>
                          <a:gd name="connsiteY3" fmla="*/ 54864 h 694944"/>
                          <a:gd name="connsiteX4" fmla="*/ 176784 w 218124"/>
                          <a:gd name="connsiteY4" fmla="*/ 91440 h 694944"/>
                          <a:gd name="connsiteX5" fmla="*/ 152400 w 218124"/>
                          <a:gd name="connsiteY5" fmla="*/ 121920 h 694944"/>
                          <a:gd name="connsiteX6" fmla="*/ 97536 w 218124"/>
                          <a:gd name="connsiteY6" fmla="*/ 140208 h 694944"/>
                          <a:gd name="connsiteX7" fmla="*/ 0 w 218124"/>
                          <a:gd name="connsiteY7" fmla="*/ 164592 h 694944"/>
                          <a:gd name="connsiteX8" fmla="*/ 30480 w 218124"/>
                          <a:gd name="connsiteY8" fmla="*/ 170688 h 694944"/>
                          <a:gd name="connsiteX9" fmla="*/ 115824 w 218124"/>
                          <a:gd name="connsiteY9" fmla="*/ 195072 h 694944"/>
                          <a:gd name="connsiteX10" fmla="*/ 195072 w 218124"/>
                          <a:gd name="connsiteY10" fmla="*/ 231648 h 694944"/>
                          <a:gd name="connsiteX11" fmla="*/ 128016 w 218124"/>
                          <a:gd name="connsiteY11" fmla="*/ 298704 h 694944"/>
                          <a:gd name="connsiteX12" fmla="*/ 79248 w 218124"/>
                          <a:gd name="connsiteY12" fmla="*/ 323088 h 694944"/>
                          <a:gd name="connsiteX13" fmla="*/ 54864 w 218124"/>
                          <a:gd name="connsiteY13" fmla="*/ 329184 h 694944"/>
                          <a:gd name="connsiteX14" fmla="*/ 36576 w 218124"/>
                          <a:gd name="connsiteY14" fmla="*/ 335280 h 694944"/>
                          <a:gd name="connsiteX15" fmla="*/ 97536 w 218124"/>
                          <a:gd name="connsiteY15" fmla="*/ 359664 h 694944"/>
                          <a:gd name="connsiteX16" fmla="*/ 146304 w 218124"/>
                          <a:gd name="connsiteY16" fmla="*/ 384048 h 694944"/>
                          <a:gd name="connsiteX17" fmla="*/ 195072 w 218124"/>
                          <a:gd name="connsiteY17" fmla="*/ 396240 h 694944"/>
                          <a:gd name="connsiteX18" fmla="*/ 158496 w 218124"/>
                          <a:gd name="connsiteY18" fmla="*/ 463296 h 694944"/>
                          <a:gd name="connsiteX19" fmla="*/ 97536 w 218124"/>
                          <a:gd name="connsiteY19" fmla="*/ 499872 h 694944"/>
                          <a:gd name="connsiteX20" fmla="*/ 79248 w 218124"/>
                          <a:gd name="connsiteY20" fmla="*/ 512064 h 694944"/>
                          <a:gd name="connsiteX21" fmla="*/ 54864 w 218124"/>
                          <a:gd name="connsiteY21" fmla="*/ 518160 h 694944"/>
                          <a:gd name="connsiteX22" fmla="*/ 30480 w 218124"/>
                          <a:gd name="connsiteY22" fmla="*/ 530352 h 694944"/>
                          <a:gd name="connsiteX23" fmla="*/ 97536 w 218124"/>
                          <a:gd name="connsiteY23" fmla="*/ 560832 h 694944"/>
                          <a:gd name="connsiteX24" fmla="*/ 134112 w 218124"/>
                          <a:gd name="connsiteY24" fmla="*/ 566928 h 694944"/>
                          <a:gd name="connsiteX25" fmla="*/ 140208 w 218124"/>
                          <a:gd name="connsiteY25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134112 w 218124"/>
                          <a:gd name="connsiteY2" fmla="*/ 54864 h 694944"/>
                          <a:gd name="connsiteX3" fmla="*/ 176784 w 218124"/>
                          <a:gd name="connsiteY3" fmla="*/ 91440 h 694944"/>
                          <a:gd name="connsiteX4" fmla="*/ 152400 w 218124"/>
                          <a:gd name="connsiteY4" fmla="*/ 121920 h 694944"/>
                          <a:gd name="connsiteX5" fmla="*/ 97536 w 218124"/>
                          <a:gd name="connsiteY5" fmla="*/ 140208 h 694944"/>
                          <a:gd name="connsiteX6" fmla="*/ 0 w 218124"/>
                          <a:gd name="connsiteY6" fmla="*/ 164592 h 694944"/>
                          <a:gd name="connsiteX7" fmla="*/ 30480 w 218124"/>
                          <a:gd name="connsiteY7" fmla="*/ 170688 h 694944"/>
                          <a:gd name="connsiteX8" fmla="*/ 115824 w 218124"/>
                          <a:gd name="connsiteY8" fmla="*/ 195072 h 694944"/>
                          <a:gd name="connsiteX9" fmla="*/ 195072 w 218124"/>
                          <a:gd name="connsiteY9" fmla="*/ 231648 h 694944"/>
                          <a:gd name="connsiteX10" fmla="*/ 128016 w 218124"/>
                          <a:gd name="connsiteY10" fmla="*/ 298704 h 694944"/>
                          <a:gd name="connsiteX11" fmla="*/ 79248 w 218124"/>
                          <a:gd name="connsiteY11" fmla="*/ 323088 h 694944"/>
                          <a:gd name="connsiteX12" fmla="*/ 54864 w 218124"/>
                          <a:gd name="connsiteY12" fmla="*/ 329184 h 694944"/>
                          <a:gd name="connsiteX13" fmla="*/ 36576 w 218124"/>
                          <a:gd name="connsiteY13" fmla="*/ 335280 h 694944"/>
                          <a:gd name="connsiteX14" fmla="*/ 97536 w 218124"/>
                          <a:gd name="connsiteY14" fmla="*/ 359664 h 694944"/>
                          <a:gd name="connsiteX15" fmla="*/ 146304 w 218124"/>
                          <a:gd name="connsiteY15" fmla="*/ 384048 h 694944"/>
                          <a:gd name="connsiteX16" fmla="*/ 195072 w 218124"/>
                          <a:gd name="connsiteY16" fmla="*/ 396240 h 694944"/>
                          <a:gd name="connsiteX17" fmla="*/ 158496 w 218124"/>
                          <a:gd name="connsiteY17" fmla="*/ 463296 h 694944"/>
                          <a:gd name="connsiteX18" fmla="*/ 97536 w 218124"/>
                          <a:gd name="connsiteY18" fmla="*/ 499872 h 694944"/>
                          <a:gd name="connsiteX19" fmla="*/ 79248 w 218124"/>
                          <a:gd name="connsiteY19" fmla="*/ 512064 h 694944"/>
                          <a:gd name="connsiteX20" fmla="*/ 54864 w 218124"/>
                          <a:gd name="connsiteY20" fmla="*/ 518160 h 694944"/>
                          <a:gd name="connsiteX21" fmla="*/ 30480 w 218124"/>
                          <a:gd name="connsiteY21" fmla="*/ 530352 h 694944"/>
                          <a:gd name="connsiteX22" fmla="*/ 97536 w 218124"/>
                          <a:gd name="connsiteY22" fmla="*/ 560832 h 694944"/>
                          <a:gd name="connsiteX23" fmla="*/ 134112 w 218124"/>
                          <a:gd name="connsiteY23" fmla="*/ 566928 h 694944"/>
                          <a:gd name="connsiteX24" fmla="*/ 140208 w 218124"/>
                          <a:gd name="connsiteY24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134112 w 218124"/>
                          <a:gd name="connsiteY2" fmla="*/ 54864 h 694944"/>
                          <a:gd name="connsiteX3" fmla="*/ 176784 w 218124"/>
                          <a:gd name="connsiteY3" fmla="*/ 91440 h 694944"/>
                          <a:gd name="connsiteX4" fmla="*/ 97536 w 218124"/>
                          <a:gd name="connsiteY4" fmla="*/ 140208 h 694944"/>
                          <a:gd name="connsiteX5" fmla="*/ 0 w 218124"/>
                          <a:gd name="connsiteY5" fmla="*/ 164592 h 694944"/>
                          <a:gd name="connsiteX6" fmla="*/ 30480 w 218124"/>
                          <a:gd name="connsiteY6" fmla="*/ 170688 h 694944"/>
                          <a:gd name="connsiteX7" fmla="*/ 115824 w 218124"/>
                          <a:gd name="connsiteY7" fmla="*/ 195072 h 694944"/>
                          <a:gd name="connsiteX8" fmla="*/ 195072 w 218124"/>
                          <a:gd name="connsiteY8" fmla="*/ 231648 h 694944"/>
                          <a:gd name="connsiteX9" fmla="*/ 128016 w 218124"/>
                          <a:gd name="connsiteY9" fmla="*/ 298704 h 694944"/>
                          <a:gd name="connsiteX10" fmla="*/ 79248 w 218124"/>
                          <a:gd name="connsiteY10" fmla="*/ 323088 h 694944"/>
                          <a:gd name="connsiteX11" fmla="*/ 54864 w 218124"/>
                          <a:gd name="connsiteY11" fmla="*/ 329184 h 694944"/>
                          <a:gd name="connsiteX12" fmla="*/ 36576 w 218124"/>
                          <a:gd name="connsiteY12" fmla="*/ 335280 h 694944"/>
                          <a:gd name="connsiteX13" fmla="*/ 97536 w 218124"/>
                          <a:gd name="connsiteY13" fmla="*/ 359664 h 694944"/>
                          <a:gd name="connsiteX14" fmla="*/ 146304 w 218124"/>
                          <a:gd name="connsiteY14" fmla="*/ 384048 h 694944"/>
                          <a:gd name="connsiteX15" fmla="*/ 195072 w 218124"/>
                          <a:gd name="connsiteY15" fmla="*/ 396240 h 694944"/>
                          <a:gd name="connsiteX16" fmla="*/ 158496 w 218124"/>
                          <a:gd name="connsiteY16" fmla="*/ 463296 h 694944"/>
                          <a:gd name="connsiteX17" fmla="*/ 97536 w 218124"/>
                          <a:gd name="connsiteY17" fmla="*/ 499872 h 694944"/>
                          <a:gd name="connsiteX18" fmla="*/ 79248 w 218124"/>
                          <a:gd name="connsiteY18" fmla="*/ 512064 h 694944"/>
                          <a:gd name="connsiteX19" fmla="*/ 54864 w 218124"/>
                          <a:gd name="connsiteY19" fmla="*/ 518160 h 694944"/>
                          <a:gd name="connsiteX20" fmla="*/ 30480 w 218124"/>
                          <a:gd name="connsiteY20" fmla="*/ 530352 h 694944"/>
                          <a:gd name="connsiteX21" fmla="*/ 97536 w 218124"/>
                          <a:gd name="connsiteY21" fmla="*/ 560832 h 694944"/>
                          <a:gd name="connsiteX22" fmla="*/ 134112 w 218124"/>
                          <a:gd name="connsiteY22" fmla="*/ 566928 h 694944"/>
                          <a:gd name="connsiteX23" fmla="*/ 140208 w 218124"/>
                          <a:gd name="connsiteY23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97536 w 218124"/>
                          <a:gd name="connsiteY3" fmla="*/ 140208 h 694944"/>
                          <a:gd name="connsiteX4" fmla="*/ 0 w 218124"/>
                          <a:gd name="connsiteY4" fmla="*/ 164592 h 694944"/>
                          <a:gd name="connsiteX5" fmla="*/ 30480 w 218124"/>
                          <a:gd name="connsiteY5" fmla="*/ 170688 h 694944"/>
                          <a:gd name="connsiteX6" fmla="*/ 115824 w 218124"/>
                          <a:gd name="connsiteY6" fmla="*/ 195072 h 694944"/>
                          <a:gd name="connsiteX7" fmla="*/ 195072 w 218124"/>
                          <a:gd name="connsiteY7" fmla="*/ 231648 h 694944"/>
                          <a:gd name="connsiteX8" fmla="*/ 128016 w 218124"/>
                          <a:gd name="connsiteY8" fmla="*/ 298704 h 694944"/>
                          <a:gd name="connsiteX9" fmla="*/ 79248 w 218124"/>
                          <a:gd name="connsiteY9" fmla="*/ 323088 h 694944"/>
                          <a:gd name="connsiteX10" fmla="*/ 54864 w 218124"/>
                          <a:gd name="connsiteY10" fmla="*/ 329184 h 694944"/>
                          <a:gd name="connsiteX11" fmla="*/ 36576 w 218124"/>
                          <a:gd name="connsiteY11" fmla="*/ 335280 h 694944"/>
                          <a:gd name="connsiteX12" fmla="*/ 97536 w 218124"/>
                          <a:gd name="connsiteY12" fmla="*/ 359664 h 694944"/>
                          <a:gd name="connsiteX13" fmla="*/ 146304 w 218124"/>
                          <a:gd name="connsiteY13" fmla="*/ 384048 h 694944"/>
                          <a:gd name="connsiteX14" fmla="*/ 195072 w 218124"/>
                          <a:gd name="connsiteY14" fmla="*/ 396240 h 694944"/>
                          <a:gd name="connsiteX15" fmla="*/ 158496 w 218124"/>
                          <a:gd name="connsiteY15" fmla="*/ 463296 h 694944"/>
                          <a:gd name="connsiteX16" fmla="*/ 97536 w 218124"/>
                          <a:gd name="connsiteY16" fmla="*/ 499872 h 694944"/>
                          <a:gd name="connsiteX17" fmla="*/ 79248 w 218124"/>
                          <a:gd name="connsiteY17" fmla="*/ 512064 h 694944"/>
                          <a:gd name="connsiteX18" fmla="*/ 54864 w 218124"/>
                          <a:gd name="connsiteY18" fmla="*/ 518160 h 694944"/>
                          <a:gd name="connsiteX19" fmla="*/ 30480 w 218124"/>
                          <a:gd name="connsiteY19" fmla="*/ 530352 h 694944"/>
                          <a:gd name="connsiteX20" fmla="*/ 97536 w 218124"/>
                          <a:gd name="connsiteY20" fmla="*/ 560832 h 694944"/>
                          <a:gd name="connsiteX21" fmla="*/ 134112 w 218124"/>
                          <a:gd name="connsiteY21" fmla="*/ 566928 h 694944"/>
                          <a:gd name="connsiteX22" fmla="*/ 140208 w 218124"/>
                          <a:gd name="connsiteY22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97536 w 218124"/>
                          <a:gd name="connsiteY3" fmla="*/ 140208 h 694944"/>
                          <a:gd name="connsiteX4" fmla="*/ 0 w 218124"/>
                          <a:gd name="connsiteY4" fmla="*/ 164592 h 694944"/>
                          <a:gd name="connsiteX5" fmla="*/ 30480 w 218124"/>
                          <a:gd name="connsiteY5" fmla="*/ 170688 h 694944"/>
                          <a:gd name="connsiteX6" fmla="*/ 115824 w 218124"/>
                          <a:gd name="connsiteY6" fmla="*/ 195072 h 694944"/>
                          <a:gd name="connsiteX7" fmla="*/ 195072 w 218124"/>
                          <a:gd name="connsiteY7" fmla="*/ 231648 h 694944"/>
                          <a:gd name="connsiteX8" fmla="*/ 128016 w 218124"/>
                          <a:gd name="connsiteY8" fmla="*/ 298704 h 694944"/>
                          <a:gd name="connsiteX9" fmla="*/ 79248 w 218124"/>
                          <a:gd name="connsiteY9" fmla="*/ 323088 h 694944"/>
                          <a:gd name="connsiteX10" fmla="*/ 54864 w 218124"/>
                          <a:gd name="connsiteY10" fmla="*/ 329184 h 694944"/>
                          <a:gd name="connsiteX11" fmla="*/ 36576 w 218124"/>
                          <a:gd name="connsiteY11" fmla="*/ 335280 h 694944"/>
                          <a:gd name="connsiteX12" fmla="*/ 97536 w 218124"/>
                          <a:gd name="connsiteY12" fmla="*/ 359664 h 694944"/>
                          <a:gd name="connsiteX13" fmla="*/ 146304 w 218124"/>
                          <a:gd name="connsiteY13" fmla="*/ 384048 h 694944"/>
                          <a:gd name="connsiteX14" fmla="*/ 195072 w 218124"/>
                          <a:gd name="connsiteY14" fmla="*/ 396240 h 694944"/>
                          <a:gd name="connsiteX15" fmla="*/ 158496 w 218124"/>
                          <a:gd name="connsiteY15" fmla="*/ 463296 h 694944"/>
                          <a:gd name="connsiteX16" fmla="*/ 97536 w 218124"/>
                          <a:gd name="connsiteY16" fmla="*/ 499872 h 694944"/>
                          <a:gd name="connsiteX17" fmla="*/ 79248 w 218124"/>
                          <a:gd name="connsiteY17" fmla="*/ 512064 h 694944"/>
                          <a:gd name="connsiteX18" fmla="*/ 54864 w 218124"/>
                          <a:gd name="connsiteY18" fmla="*/ 518160 h 694944"/>
                          <a:gd name="connsiteX19" fmla="*/ 30480 w 218124"/>
                          <a:gd name="connsiteY19" fmla="*/ 530352 h 694944"/>
                          <a:gd name="connsiteX20" fmla="*/ 97536 w 218124"/>
                          <a:gd name="connsiteY20" fmla="*/ 560832 h 694944"/>
                          <a:gd name="connsiteX21" fmla="*/ 134112 w 218124"/>
                          <a:gd name="connsiteY21" fmla="*/ 566928 h 694944"/>
                          <a:gd name="connsiteX22" fmla="*/ 140208 w 218124"/>
                          <a:gd name="connsiteY22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30480 w 218124"/>
                          <a:gd name="connsiteY4" fmla="*/ 170688 h 694944"/>
                          <a:gd name="connsiteX5" fmla="*/ 115824 w 218124"/>
                          <a:gd name="connsiteY5" fmla="*/ 195072 h 694944"/>
                          <a:gd name="connsiteX6" fmla="*/ 195072 w 218124"/>
                          <a:gd name="connsiteY6" fmla="*/ 231648 h 694944"/>
                          <a:gd name="connsiteX7" fmla="*/ 128016 w 218124"/>
                          <a:gd name="connsiteY7" fmla="*/ 298704 h 694944"/>
                          <a:gd name="connsiteX8" fmla="*/ 79248 w 218124"/>
                          <a:gd name="connsiteY8" fmla="*/ 323088 h 694944"/>
                          <a:gd name="connsiteX9" fmla="*/ 54864 w 218124"/>
                          <a:gd name="connsiteY9" fmla="*/ 329184 h 694944"/>
                          <a:gd name="connsiteX10" fmla="*/ 36576 w 218124"/>
                          <a:gd name="connsiteY10" fmla="*/ 335280 h 694944"/>
                          <a:gd name="connsiteX11" fmla="*/ 97536 w 218124"/>
                          <a:gd name="connsiteY11" fmla="*/ 359664 h 694944"/>
                          <a:gd name="connsiteX12" fmla="*/ 146304 w 218124"/>
                          <a:gd name="connsiteY12" fmla="*/ 384048 h 694944"/>
                          <a:gd name="connsiteX13" fmla="*/ 195072 w 218124"/>
                          <a:gd name="connsiteY13" fmla="*/ 396240 h 694944"/>
                          <a:gd name="connsiteX14" fmla="*/ 158496 w 218124"/>
                          <a:gd name="connsiteY14" fmla="*/ 463296 h 694944"/>
                          <a:gd name="connsiteX15" fmla="*/ 97536 w 218124"/>
                          <a:gd name="connsiteY15" fmla="*/ 499872 h 694944"/>
                          <a:gd name="connsiteX16" fmla="*/ 79248 w 218124"/>
                          <a:gd name="connsiteY16" fmla="*/ 512064 h 694944"/>
                          <a:gd name="connsiteX17" fmla="*/ 54864 w 218124"/>
                          <a:gd name="connsiteY17" fmla="*/ 518160 h 694944"/>
                          <a:gd name="connsiteX18" fmla="*/ 30480 w 218124"/>
                          <a:gd name="connsiteY18" fmla="*/ 530352 h 694944"/>
                          <a:gd name="connsiteX19" fmla="*/ 97536 w 218124"/>
                          <a:gd name="connsiteY19" fmla="*/ 560832 h 694944"/>
                          <a:gd name="connsiteX20" fmla="*/ 134112 w 218124"/>
                          <a:gd name="connsiteY20" fmla="*/ 566928 h 694944"/>
                          <a:gd name="connsiteX21" fmla="*/ 140208 w 218124"/>
                          <a:gd name="connsiteY21" fmla="*/ 694944 h 694944"/>
                          <a:gd name="connsiteX0" fmla="*/ 43439 w 218891"/>
                          <a:gd name="connsiteY0" fmla="*/ 0 h 694944"/>
                          <a:gd name="connsiteX1" fmla="*/ 134879 w 218891"/>
                          <a:gd name="connsiteY1" fmla="*/ 54864 h 694944"/>
                          <a:gd name="connsiteX2" fmla="*/ 177551 w 218891"/>
                          <a:gd name="connsiteY2" fmla="*/ 91440 h 694944"/>
                          <a:gd name="connsiteX3" fmla="*/ 767 w 218891"/>
                          <a:gd name="connsiteY3" fmla="*/ 164592 h 694944"/>
                          <a:gd name="connsiteX4" fmla="*/ 116591 w 218891"/>
                          <a:gd name="connsiteY4" fmla="*/ 195072 h 694944"/>
                          <a:gd name="connsiteX5" fmla="*/ 195839 w 218891"/>
                          <a:gd name="connsiteY5" fmla="*/ 231648 h 694944"/>
                          <a:gd name="connsiteX6" fmla="*/ 128783 w 218891"/>
                          <a:gd name="connsiteY6" fmla="*/ 298704 h 694944"/>
                          <a:gd name="connsiteX7" fmla="*/ 80015 w 218891"/>
                          <a:gd name="connsiteY7" fmla="*/ 323088 h 694944"/>
                          <a:gd name="connsiteX8" fmla="*/ 55631 w 218891"/>
                          <a:gd name="connsiteY8" fmla="*/ 329184 h 694944"/>
                          <a:gd name="connsiteX9" fmla="*/ 37343 w 218891"/>
                          <a:gd name="connsiteY9" fmla="*/ 335280 h 694944"/>
                          <a:gd name="connsiteX10" fmla="*/ 98303 w 218891"/>
                          <a:gd name="connsiteY10" fmla="*/ 359664 h 694944"/>
                          <a:gd name="connsiteX11" fmla="*/ 147071 w 218891"/>
                          <a:gd name="connsiteY11" fmla="*/ 384048 h 694944"/>
                          <a:gd name="connsiteX12" fmla="*/ 195839 w 218891"/>
                          <a:gd name="connsiteY12" fmla="*/ 396240 h 694944"/>
                          <a:gd name="connsiteX13" fmla="*/ 159263 w 218891"/>
                          <a:gd name="connsiteY13" fmla="*/ 463296 h 694944"/>
                          <a:gd name="connsiteX14" fmla="*/ 98303 w 218891"/>
                          <a:gd name="connsiteY14" fmla="*/ 499872 h 694944"/>
                          <a:gd name="connsiteX15" fmla="*/ 80015 w 218891"/>
                          <a:gd name="connsiteY15" fmla="*/ 512064 h 694944"/>
                          <a:gd name="connsiteX16" fmla="*/ 55631 w 218891"/>
                          <a:gd name="connsiteY16" fmla="*/ 518160 h 694944"/>
                          <a:gd name="connsiteX17" fmla="*/ 31247 w 218891"/>
                          <a:gd name="connsiteY17" fmla="*/ 530352 h 694944"/>
                          <a:gd name="connsiteX18" fmla="*/ 98303 w 218891"/>
                          <a:gd name="connsiteY18" fmla="*/ 560832 h 694944"/>
                          <a:gd name="connsiteX19" fmla="*/ 134879 w 218891"/>
                          <a:gd name="connsiteY19" fmla="*/ 566928 h 694944"/>
                          <a:gd name="connsiteX20" fmla="*/ 140975 w 218891"/>
                          <a:gd name="connsiteY20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79248 w 218124"/>
                          <a:gd name="connsiteY6" fmla="*/ 323088 h 694944"/>
                          <a:gd name="connsiteX7" fmla="*/ 54864 w 218124"/>
                          <a:gd name="connsiteY7" fmla="*/ 329184 h 694944"/>
                          <a:gd name="connsiteX8" fmla="*/ 36576 w 218124"/>
                          <a:gd name="connsiteY8" fmla="*/ 335280 h 694944"/>
                          <a:gd name="connsiteX9" fmla="*/ 97536 w 218124"/>
                          <a:gd name="connsiteY9" fmla="*/ 359664 h 694944"/>
                          <a:gd name="connsiteX10" fmla="*/ 146304 w 218124"/>
                          <a:gd name="connsiteY10" fmla="*/ 384048 h 694944"/>
                          <a:gd name="connsiteX11" fmla="*/ 195072 w 218124"/>
                          <a:gd name="connsiteY11" fmla="*/ 396240 h 694944"/>
                          <a:gd name="connsiteX12" fmla="*/ 158496 w 218124"/>
                          <a:gd name="connsiteY12" fmla="*/ 463296 h 694944"/>
                          <a:gd name="connsiteX13" fmla="*/ 97536 w 218124"/>
                          <a:gd name="connsiteY13" fmla="*/ 499872 h 694944"/>
                          <a:gd name="connsiteX14" fmla="*/ 79248 w 218124"/>
                          <a:gd name="connsiteY14" fmla="*/ 512064 h 694944"/>
                          <a:gd name="connsiteX15" fmla="*/ 54864 w 218124"/>
                          <a:gd name="connsiteY15" fmla="*/ 518160 h 694944"/>
                          <a:gd name="connsiteX16" fmla="*/ 30480 w 218124"/>
                          <a:gd name="connsiteY16" fmla="*/ 530352 h 694944"/>
                          <a:gd name="connsiteX17" fmla="*/ 97536 w 218124"/>
                          <a:gd name="connsiteY17" fmla="*/ 560832 h 694944"/>
                          <a:gd name="connsiteX18" fmla="*/ 134112 w 218124"/>
                          <a:gd name="connsiteY18" fmla="*/ 566928 h 694944"/>
                          <a:gd name="connsiteX19" fmla="*/ 140208 w 218124"/>
                          <a:gd name="connsiteY19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54864 w 218124"/>
                          <a:gd name="connsiteY6" fmla="*/ 329184 h 694944"/>
                          <a:gd name="connsiteX7" fmla="*/ 36576 w 218124"/>
                          <a:gd name="connsiteY7" fmla="*/ 335280 h 694944"/>
                          <a:gd name="connsiteX8" fmla="*/ 97536 w 218124"/>
                          <a:gd name="connsiteY8" fmla="*/ 359664 h 694944"/>
                          <a:gd name="connsiteX9" fmla="*/ 146304 w 218124"/>
                          <a:gd name="connsiteY9" fmla="*/ 384048 h 694944"/>
                          <a:gd name="connsiteX10" fmla="*/ 195072 w 218124"/>
                          <a:gd name="connsiteY10" fmla="*/ 396240 h 694944"/>
                          <a:gd name="connsiteX11" fmla="*/ 158496 w 218124"/>
                          <a:gd name="connsiteY11" fmla="*/ 463296 h 694944"/>
                          <a:gd name="connsiteX12" fmla="*/ 97536 w 218124"/>
                          <a:gd name="connsiteY12" fmla="*/ 499872 h 694944"/>
                          <a:gd name="connsiteX13" fmla="*/ 79248 w 218124"/>
                          <a:gd name="connsiteY13" fmla="*/ 512064 h 694944"/>
                          <a:gd name="connsiteX14" fmla="*/ 54864 w 218124"/>
                          <a:gd name="connsiteY14" fmla="*/ 518160 h 694944"/>
                          <a:gd name="connsiteX15" fmla="*/ 30480 w 218124"/>
                          <a:gd name="connsiteY15" fmla="*/ 530352 h 694944"/>
                          <a:gd name="connsiteX16" fmla="*/ 97536 w 218124"/>
                          <a:gd name="connsiteY16" fmla="*/ 560832 h 694944"/>
                          <a:gd name="connsiteX17" fmla="*/ 134112 w 218124"/>
                          <a:gd name="connsiteY17" fmla="*/ 566928 h 694944"/>
                          <a:gd name="connsiteX18" fmla="*/ 140208 w 218124"/>
                          <a:gd name="connsiteY18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97536 w 218124"/>
                          <a:gd name="connsiteY7" fmla="*/ 359664 h 694944"/>
                          <a:gd name="connsiteX8" fmla="*/ 146304 w 218124"/>
                          <a:gd name="connsiteY8" fmla="*/ 384048 h 694944"/>
                          <a:gd name="connsiteX9" fmla="*/ 195072 w 218124"/>
                          <a:gd name="connsiteY9" fmla="*/ 396240 h 694944"/>
                          <a:gd name="connsiteX10" fmla="*/ 158496 w 218124"/>
                          <a:gd name="connsiteY10" fmla="*/ 463296 h 694944"/>
                          <a:gd name="connsiteX11" fmla="*/ 97536 w 218124"/>
                          <a:gd name="connsiteY11" fmla="*/ 499872 h 694944"/>
                          <a:gd name="connsiteX12" fmla="*/ 79248 w 218124"/>
                          <a:gd name="connsiteY12" fmla="*/ 512064 h 694944"/>
                          <a:gd name="connsiteX13" fmla="*/ 54864 w 218124"/>
                          <a:gd name="connsiteY13" fmla="*/ 518160 h 694944"/>
                          <a:gd name="connsiteX14" fmla="*/ 30480 w 218124"/>
                          <a:gd name="connsiteY14" fmla="*/ 530352 h 694944"/>
                          <a:gd name="connsiteX15" fmla="*/ 97536 w 218124"/>
                          <a:gd name="connsiteY15" fmla="*/ 560832 h 694944"/>
                          <a:gd name="connsiteX16" fmla="*/ 134112 w 218124"/>
                          <a:gd name="connsiteY16" fmla="*/ 566928 h 694944"/>
                          <a:gd name="connsiteX17" fmla="*/ 140208 w 218124"/>
                          <a:gd name="connsiteY17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46304 w 218124"/>
                          <a:gd name="connsiteY7" fmla="*/ 384048 h 694944"/>
                          <a:gd name="connsiteX8" fmla="*/ 195072 w 218124"/>
                          <a:gd name="connsiteY8" fmla="*/ 396240 h 694944"/>
                          <a:gd name="connsiteX9" fmla="*/ 158496 w 218124"/>
                          <a:gd name="connsiteY9" fmla="*/ 463296 h 694944"/>
                          <a:gd name="connsiteX10" fmla="*/ 97536 w 218124"/>
                          <a:gd name="connsiteY10" fmla="*/ 499872 h 694944"/>
                          <a:gd name="connsiteX11" fmla="*/ 79248 w 218124"/>
                          <a:gd name="connsiteY11" fmla="*/ 512064 h 694944"/>
                          <a:gd name="connsiteX12" fmla="*/ 54864 w 218124"/>
                          <a:gd name="connsiteY12" fmla="*/ 518160 h 694944"/>
                          <a:gd name="connsiteX13" fmla="*/ 30480 w 218124"/>
                          <a:gd name="connsiteY13" fmla="*/ 530352 h 694944"/>
                          <a:gd name="connsiteX14" fmla="*/ 97536 w 218124"/>
                          <a:gd name="connsiteY14" fmla="*/ 560832 h 694944"/>
                          <a:gd name="connsiteX15" fmla="*/ 134112 w 218124"/>
                          <a:gd name="connsiteY15" fmla="*/ 566928 h 694944"/>
                          <a:gd name="connsiteX16" fmla="*/ 140208 w 218124"/>
                          <a:gd name="connsiteY16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95072 w 218124"/>
                          <a:gd name="connsiteY7" fmla="*/ 396240 h 694944"/>
                          <a:gd name="connsiteX8" fmla="*/ 158496 w 218124"/>
                          <a:gd name="connsiteY8" fmla="*/ 463296 h 694944"/>
                          <a:gd name="connsiteX9" fmla="*/ 97536 w 218124"/>
                          <a:gd name="connsiteY9" fmla="*/ 499872 h 694944"/>
                          <a:gd name="connsiteX10" fmla="*/ 79248 w 218124"/>
                          <a:gd name="connsiteY10" fmla="*/ 512064 h 694944"/>
                          <a:gd name="connsiteX11" fmla="*/ 54864 w 218124"/>
                          <a:gd name="connsiteY11" fmla="*/ 518160 h 694944"/>
                          <a:gd name="connsiteX12" fmla="*/ 30480 w 218124"/>
                          <a:gd name="connsiteY12" fmla="*/ 530352 h 694944"/>
                          <a:gd name="connsiteX13" fmla="*/ 97536 w 218124"/>
                          <a:gd name="connsiteY13" fmla="*/ 560832 h 694944"/>
                          <a:gd name="connsiteX14" fmla="*/ 134112 w 218124"/>
                          <a:gd name="connsiteY14" fmla="*/ 566928 h 694944"/>
                          <a:gd name="connsiteX15" fmla="*/ 140208 w 218124"/>
                          <a:gd name="connsiteY15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95072 w 218124"/>
                          <a:gd name="connsiteY7" fmla="*/ 396240 h 694944"/>
                          <a:gd name="connsiteX8" fmla="*/ 158496 w 218124"/>
                          <a:gd name="connsiteY8" fmla="*/ 463296 h 694944"/>
                          <a:gd name="connsiteX9" fmla="*/ 97536 w 218124"/>
                          <a:gd name="connsiteY9" fmla="*/ 499872 h 694944"/>
                          <a:gd name="connsiteX10" fmla="*/ 54864 w 218124"/>
                          <a:gd name="connsiteY10" fmla="*/ 518160 h 694944"/>
                          <a:gd name="connsiteX11" fmla="*/ 30480 w 218124"/>
                          <a:gd name="connsiteY11" fmla="*/ 530352 h 694944"/>
                          <a:gd name="connsiteX12" fmla="*/ 97536 w 218124"/>
                          <a:gd name="connsiteY12" fmla="*/ 560832 h 694944"/>
                          <a:gd name="connsiteX13" fmla="*/ 134112 w 218124"/>
                          <a:gd name="connsiteY13" fmla="*/ 566928 h 694944"/>
                          <a:gd name="connsiteX14" fmla="*/ 140208 w 218124"/>
                          <a:gd name="connsiteY14" fmla="*/ 694944 h 694944"/>
                          <a:gd name="connsiteX0" fmla="*/ 42672 w 207274"/>
                          <a:gd name="connsiteY0" fmla="*/ 0 h 694944"/>
                          <a:gd name="connsiteX1" fmla="*/ 134112 w 207274"/>
                          <a:gd name="connsiteY1" fmla="*/ 54864 h 694944"/>
                          <a:gd name="connsiteX2" fmla="*/ 176784 w 207274"/>
                          <a:gd name="connsiteY2" fmla="*/ 91440 h 694944"/>
                          <a:gd name="connsiteX3" fmla="*/ 0 w 207274"/>
                          <a:gd name="connsiteY3" fmla="*/ 164592 h 694944"/>
                          <a:gd name="connsiteX4" fmla="*/ 195072 w 207274"/>
                          <a:gd name="connsiteY4" fmla="*/ 231648 h 694944"/>
                          <a:gd name="connsiteX5" fmla="*/ 128016 w 207274"/>
                          <a:gd name="connsiteY5" fmla="*/ 298704 h 694944"/>
                          <a:gd name="connsiteX6" fmla="*/ 36576 w 207274"/>
                          <a:gd name="connsiteY6" fmla="*/ 335280 h 694944"/>
                          <a:gd name="connsiteX7" fmla="*/ 195072 w 207274"/>
                          <a:gd name="connsiteY7" fmla="*/ 396240 h 694944"/>
                          <a:gd name="connsiteX8" fmla="*/ 158496 w 207274"/>
                          <a:gd name="connsiteY8" fmla="*/ 463296 h 694944"/>
                          <a:gd name="connsiteX9" fmla="*/ 104970 w 207274"/>
                          <a:gd name="connsiteY9" fmla="*/ 511023 h 694944"/>
                          <a:gd name="connsiteX10" fmla="*/ 54864 w 207274"/>
                          <a:gd name="connsiteY10" fmla="*/ 518160 h 694944"/>
                          <a:gd name="connsiteX11" fmla="*/ 30480 w 207274"/>
                          <a:gd name="connsiteY11" fmla="*/ 530352 h 694944"/>
                          <a:gd name="connsiteX12" fmla="*/ 97536 w 207274"/>
                          <a:gd name="connsiteY12" fmla="*/ 560832 h 694944"/>
                          <a:gd name="connsiteX13" fmla="*/ 134112 w 207274"/>
                          <a:gd name="connsiteY13" fmla="*/ 566928 h 694944"/>
                          <a:gd name="connsiteX14" fmla="*/ 140208 w 207274"/>
                          <a:gd name="connsiteY14" fmla="*/ 694944 h 694944"/>
                          <a:gd name="connsiteX0" fmla="*/ 42672 w 208403"/>
                          <a:gd name="connsiteY0" fmla="*/ 0 h 694944"/>
                          <a:gd name="connsiteX1" fmla="*/ 134112 w 208403"/>
                          <a:gd name="connsiteY1" fmla="*/ 54864 h 694944"/>
                          <a:gd name="connsiteX2" fmla="*/ 176784 w 208403"/>
                          <a:gd name="connsiteY2" fmla="*/ 91440 h 694944"/>
                          <a:gd name="connsiteX3" fmla="*/ 0 w 208403"/>
                          <a:gd name="connsiteY3" fmla="*/ 164592 h 694944"/>
                          <a:gd name="connsiteX4" fmla="*/ 195072 w 208403"/>
                          <a:gd name="connsiteY4" fmla="*/ 231648 h 694944"/>
                          <a:gd name="connsiteX5" fmla="*/ 128016 w 208403"/>
                          <a:gd name="connsiteY5" fmla="*/ 298704 h 694944"/>
                          <a:gd name="connsiteX6" fmla="*/ 36576 w 208403"/>
                          <a:gd name="connsiteY6" fmla="*/ 335280 h 694944"/>
                          <a:gd name="connsiteX7" fmla="*/ 195072 w 208403"/>
                          <a:gd name="connsiteY7" fmla="*/ 396240 h 694944"/>
                          <a:gd name="connsiteX8" fmla="*/ 158496 w 208403"/>
                          <a:gd name="connsiteY8" fmla="*/ 463296 h 694944"/>
                          <a:gd name="connsiteX9" fmla="*/ 54864 w 208403"/>
                          <a:gd name="connsiteY9" fmla="*/ 518160 h 694944"/>
                          <a:gd name="connsiteX10" fmla="*/ 30480 w 208403"/>
                          <a:gd name="connsiteY10" fmla="*/ 530352 h 694944"/>
                          <a:gd name="connsiteX11" fmla="*/ 97536 w 208403"/>
                          <a:gd name="connsiteY11" fmla="*/ 560832 h 694944"/>
                          <a:gd name="connsiteX12" fmla="*/ 134112 w 208403"/>
                          <a:gd name="connsiteY12" fmla="*/ 566928 h 694944"/>
                          <a:gd name="connsiteX13" fmla="*/ 140208 w 208403"/>
                          <a:gd name="connsiteY13" fmla="*/ 694944 h 694944"/>
                          <a:gd name="connsiteX0" fmla="*/ 42672 w 209015"/>
                          <a:gd name="connsiteY0" fmla="*/ 0 h 694944"/>
                          <a:gd name="connsiteX1" fmla="*/ 134112 w 209015"/>
                          <a:gd name="connsiteY1" fmla="*/ 54864 h 694944"/>
                          <a:gd name="connsiteX2" fmla="*/ 176784 w 209015"/>
                          <a:gd name="connsiteY2" fmla="*/ 91440 h 694944"/>
                          <a:gd name="connsiteX3" fmla="*/ 0 w 209015"/>
                          <a:gd name="connsiteY3" fmla="*/ 164592 h 694944"/>
                          <a:gd name="connsiteX4" fmla="*/ 195072 w 209015"/>
                          <a:gd name="connsiteY4" fmla="*/ 231648 h 694944"/>
                          <a:gd name="connsiteX5" fmla="*/ 128016 w 209015"/>
                          <a:gd name="connsiteY5" fmla="*/ 298704 h 694944"/>
                          <a:gd name="connsiteX6" fmla="*/ 36576 w 209015"/>
                          <a:gd name="connsiteY6" fmla="*/ 335280 h 694944"/>
                          <a:gd name="connsiteX7" fmla="*/ 195072 w 209015"/>
                          <a:gd name="connsiteY7" fmla="*/ 396240 h 694944"/>
                          <a:gd name="connsiteX8" fmla="*/ 158496 w 209015"/>
                          <a:gd name="connsiteY8" fmla="*/ 463296 h 694944"/>
                          <a:gd name="connsiteX9" fmla="*/ 30480 w 209015"/>
                          <a:gd name="connsiteY9" fmla="*/ 530352 h 694944"/>
                          <a:gd name="connsiteX10" fmla="*/ 97536 w 209015"/>
                          <a:gd name="connsiteY10" fmla="*/ 560832 h 694944"/>
                          <a:gd name="connsiteX11" fmla="*/ 134112 w 209015"/>
                          <a:gd name="connsiteY11" fmla="*/ 566928 h 694944"/>
                          <a:gd name="connsiteX12" fmla="*/ 140208 w 209015"/>
                          <a:gd name="connsiteY12" fmla="*/ 694944 h 694944"/>
                          <a:gd name="connsiteX0" fmla="*/ 42672 w 199461"/>
                          <a:gd name="connsiteY0" fmla="*/ 0 h 694944"/>
                          <a:gd name="connsiteX1" fmla="*/ 134112 w 199461"/>
                          <a:gd name="connsiteY1" fmla="*/ 54864 h 694944"/>
                          <a:gd name="connsiteX2" fmla="*/ 176784 w 199461"/>
                          <a:gd name="connsiteY2" fmla="*/ 91440 h 694944"/>
                          <a:gd name="connsiteX3" fmla="*/ 0 w 199461"/>
                          <a:gd name="connsiteY3" fmla="*/ 164592 h 694944"/>
                          <a:gd name="connsiteX4" fmla="*/ 195072 w 199461"/>
                          <a:gd name="connsiteY4" fmla="*/ 231648 h 694944"/>
                          <a:gd name="connsiteX5" fmla="*/ 128016 w 199461"/>
                          <a:gd name="connsiteY5" fmla="*/ 298704 h 694944"/>
                          <a:gd name="connsiteX6" fmla="*/ 36576 w 199461"/>
                          <a:gd name="connsiteY6" fmla="*/ 335280 h 694944"/>
                          <a:gd name="connsiteX7" fmla="*/ 195072 w 199461"/>
                          <a:gd name="connsiteY7" fmla="*/ 396240 h 694944"/>
                          <a:gd name="connsiteX8" fmla="*/ 30480 w 199461"/>
                          <a:gd name="connsiteY8" fmla="*/ 530352 h 694944"/>
                          <a:gd name="connsiteX9" fmla="*/ 97536 w 199461"/>
                          <a:gd name="connsiteY9" fmla="*/ 560832 h 694944"/>
                          <a:gd name="connsiteX10" fmla="*/ 134112 w 199461"/>
                          <a:gd name="connsiteY10" fmla="*/ 566928 h 694944"/>
                          <a:gd name="connsiteX11" fmla="*/ 140208 w 199461"/>
                          <a:gd name="connsiteY11" fmla="*/ 694944 h 694944"/>
                          <a:gd name="connsiteX0" fmla="*/ 42672 w 195237"/>
                          <a:gd name="connsiteY0" fmla="*/ 0 h 694944"/>
                          <a:gd name="connsiteX1" fmla="*/ 134112 w 195237"/>
                          <a:gd name="connsiteY1" fmla="*/ 54864 h 694944"/>
                          <a:gd name="connsiteX2" fmla="*/ 176784 w 195237"/>
                          <a:gd name="connsiteY2" fmla="*/ 91440 h 694944"/>
                          <a:gd name="connsiteX3" fmla="*/ 0 w 195237"/>
                          <a:gd name="connsiteY3" fmla="*/ 164592 h 694944"/>
                          <a:gd name="connsiteX4" fmla="*/ 195072 w 195237"/>
                          <a:gd name="connsiteY4" fmla="*/ 231648 h 694944"/>
                          <a:gd name="connsiteX5" fmla="*/ 36576 w 195237"/>
                          <a:gd name="connsiteY5" fmla="*/ 335280 h 694944"/>
                          <a:gd name="connsiteX6" fmla="*/ 195072 w 195237"/>
                          <a:gd name="connsiteY6" fmla="*/ 396240 h 694944"/>
                          <a:gd name="connsiteX7" fmla="*/ 30480 w 195237"/>
                          <a:gd name="connsiteY7" fmla="*/ 530352 h 694944"/>
                          <a:gd name="connsiteX8" fmla="*/ 97536 w 195237"/>
                          <a:gd name="connsiteY8" fmla="*/ 560832 h 694944"/>
                          <a:gd name="connsiteX9" fmla="*/ 134112 w 195237"/>
                          <a:gd name="connsiteY9" fmla="*/ 566928 h 694944"/>
                          <a:gd name="connsiteX10" fmla="*/ 140208 w 195237"/>
                          <a:gd name="connsiteY10" fmla="*/ 694944 h 694944"/>
                          <a:gd name="connsiteX0" fmla="*/ 42672 w 195237"/>
                          <a:gd name="connsiteY0" fmla="*/ 0 h 694944"/>
                          <a:gd name="connsiteX1" fmla="*/ 176784 w 195237"/>
                          <a:gd name="connsiteY1" fmla="*/ 91440 h 694944"/>
                          <a:gd name="connsiteX2" fmla="*/ 0 w 195237"/>
                          <a:gd name="connsiteY2" fmla="*/ 164592 h 694944"/>
                          <a:gd name="connsiteX3" fmla="*/ 195072 w 195237"/>
                          <a:gd name="connsiteY3" fmla="*/ 231648 h 694944"/>
                          <a:gd name="connsiteX4" fmla="*/ 36576 w 195237"/>
                          <a:gd name="connsiteY4" fmla="*/ 335280 h 694944"/>
                          <a:gd name="connsiteX5" fmla="*/ 195072 w 195237"/>
                          <a:gd name="connsiteY5" fmla="*/ 396240 h 694944"/>
                          <a:gd name="connsiteX6" fmla="*/ 30480 w 195237"/>
                          <a:gd name="connsiteY6" fmla="*/ 530352 h 694944"/>
                          <a:gd name="connsiteX7" fmla="*/ 97536 w 195237"/>
                          <a:gd name="connsiteY7" fmla="*/ 560832 h 694944"/>
                          <a:gd name="connsiteX8" fmla="*/ 134112 w 195237"/>
                          <a:gd name="connsiteY8" fmla="*/ 566928 h 694944"/>
                          <a:gd name="connsiteX9" fmla="*/ 140208 w 195237"/>
                          <a:gd name="connsiteY9" fmla="*/ 694944 h 694944"/>
                          <a:gd name="connsiteX0" fmla="*/ 1784 w 195237"/>
                          <a:gd name="connsiteY0" fmla="*/ 0 h 665207"/>
                          <a:gd name="connsiteX1" fmla="*/ 176784 w 195237"/>
                          <a:gd name="connsiteY1" fmla="*/ 61703 h 665207"/>
                          <a:gd name="connsiteX2" fmla="*/ 0 w 195237"/>
                          <a:gd name="connsiteY2" fmla="*/ 134855 h 665207"/>
                          <a:gd name="connsiteX3" fmla="*/ 195072 w 195237"/>
                          <a:gd name="connsiteY3" fmla="*/ 201911 h 665207"/>
                          <a:gd name="connsiteX4" fmla="*/ 36576 w 195237"/>
                          <a:gd name="connsiteY4" fmla="*/ 305543 h 665207"/>
                          <a:gd name="connsiteX5" fmla="*/ 195072 w 195237"/>
                          <a:gd name="connsiteY5" fmla="*/ 366503 h 665207"/>
                          <a:gd name="connsiteX6" fmla="*/ 30480 w 195237"/>
                          <a:gd name="connsiteY6" fmla="*/ 500615 h 665207"/>
                          <a:gd name="connsiteX7" fmla="*/ 97536 w 195237"/>
                          <a:gd name="connsiteY7" fmla="*/ 531095 h 665207"/>
                          <a:gd name="connsiteX8" fmla="*/ 134112 w 195237"/>
                          <a:gd name="connsiteY8" fmla="*/ 537191 h 665207"/>
                          <a:gd name="connsiteX9" fmla="*/ 140208 w 195237"/>
                          <a:gd name="connsiteY9" fmla="*/ 665207 h 665207"/>
                          <a:gd name="connsiteX0" fmla="*/ 1822 w 195275"/>
                          <a:gd name="connsiteY0" fmla="*/ 0 h 665207"/>
                          <a:gd name="connsiteX1" fmla="*/ 176822 w 195275"/>
                          <a:gd name="connsiteY1" fmla="*/ 61703 h 665207"/>
                          <a:gd name="connsiteX2" fmla="*/ 38 w 195275"/>
                          <a:gd name="connsiteY2" fmla="*/ 134855 h 665207"/>
                          <a:gd name="connsiteX3" fmla="*/ 195110 w 195275"/>
                          <a:gd name="connsiteY3" fmla="*/ 201911 h 665207"/>
                          <a:gd name="connsiteX4" fmla="*/ 36614 w 195275"/>
                          <a:gd name="connsiteY4" fmla="*/ 305543 h 665207"/>
                          <a:gd name="connsiteX5" fmla="*/ 195110 w 195275"/>
                          <a:gd name="connsiteY5" fmla="*/ 366503 h 665207"/>
                          <a:gd name="connsiteX6" fmla="*/ 30518 w 195275"/>
                          <a:gd name="connsiteY6" fmla="*/ 500615 h 665207"/>
                          <a:gd name="connsiteX7" fmla="*/ 97574 w 195275"/>
                          <a:gd name="connsiteY7" fmla="*/ 531095 h 665207"/>
                          <a:gd name="connsiteX8" fmla="*/ 134150 w 195275"/>
                          <a:gd name="connsiteY8" fmla="*/ 537191 h 665207"/>
                          <a:gd name="connsiteX9" fmla="*/ 140246 w 195275"/>
                          <a:gd name="connsiteY9" fmla="*/ 665207 h 665207"/>
                          <a:gd name="connsiteX0" fmla="*/ 1822 w 195255"/>
                          <a:gd name="connsiteY0" fmla="*/ 0 h 665207"/>
                          <a:gd name="connsiteX1" fmla="*/ 176822 w 195255"/>
                          <a:gd name="connsiteY1" fmla="*/ 61703 h 665207"/>
                          <a:gd name="connsiteX2" fmla="*/ 38 w 195255"/>
                          <a:gd name="connsiteY2" fmla="*/ 134855 h 665207"/>
                          <a:gd name="connsiteX3" fmla="*/ 195110 w 195255"/>
                          <a:gd name="connsiteY3" fmla="*/ 201911 h 665207"/>
                          <a:gd name="connsiteX4" fmla="*/ 14311 w 195255"/>
                          <a:gd name="connsiteY4" fmla="*/ 283240 h 665207"/>
                          <a:gd name="connsiteX5" fmla="*/ 195110 w 195255"/>
                          <a:gd name="connsiteY5" fmla="*/ 366503 h 665207"/>
                          <a:gd name="connsiteX6" fmla="*/ 30518 w 195255"/>
                          <a:gd name="connsiteY6" fmla="*/ 500615 h 665207"/>
                          <a:gd name="connsiteX7" fmla="*/ 97574 w 195255"/>
                          <a:gd name="connsiteY7" fmla="*/ 531095 h 665207"/>
                          <a:gd name="connsiteX8" fmla="*/ 134150 w 195255"/>
                          <a:gd name="connsiteY8" fmla="*/ 537191 h 665207"/>
                          <a:gd name="connsiteX9" fmla="*/ 140246 w 195255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50061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50061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45601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45601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20993 w 195247"/>
                          <a:gd name="connsiteY6" fmla="*/ 43696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14643 w 195247"/>
                          <a:gd name="connsiteY6" fmla="*/ 41473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3760 w 197185"/>
                          <a:gd name="connsiteY0" fmla="*/ 0 h 665207"/>
                          <a:gd name="connsiteX1" fmla="*/ 178760 w 197185"/>
                          <a:gd name="connsiteY1" fmla="*/ 61703 h 665207"/>
                          <a:gd name="connsiteX2" fmla="*/ 1976 w 197185"/>
                          <a:gd name="connsiteY2" fmla="*/ 134855 h 665207"/>
                          <a:gd name="connsiteX3" fmla="*/ 197048 w 197185"/>
                          <a:gd name="connsiteY3" fmla="*/ 201911 h 665207"/>
                          <a:gd name="connsiteX4" fmla="*/ 16249 w 197185"/>
                          <a:gd name="connsiteY4" fmla="*/ 283240 h 665207"/>
                          <a:gd name="connsiteX5" fmla="*/ 197048 w 197185"/>
                          <a:gd name="connsiteY5" fmla="*/ 366503 h 665207"/>
                          <a:gd name="connsiteX6" fmla="*/ 706 w 197185"/>
                          <a:gd name="connsiteY6" fmla="*/ 430610 h 665207"/>
                          <a:gd name="connsiteX7" fmla="*/ 99512 w 197185"/>
                          <a:gd name="connsiteY7" fmla="*/ 531095 h 665207"/>
                          <a:gd name="connsiteX8" fmla="*/ 136088 w 197185"/>
                          <a:gd name="connsiteY8" fmla="*/ 537191 h 665207"/>
                          <a:gd name="connsiteX9" fmla="*/ 142184 w 197185"/>
                          <a:gd name="connsiteY9" fmla="*/ 665207 h 665207"/>
                          <a:gd name="connsiteX0" fmla="*/ 3760 w 197185"/>
                          <a:gd name="connsiteY0" fmla="*/ 0 h 665207"/>
                          <a:gd name="connsiteX1" fmla="*/ 178760 w 197185"/>
                          <a:gd name="connsiteY1" fmla="*/ 61703 h 665207"/>
                          <a:gd name="connsiteX2" fmla="*/ 1976 w 197185"/>
                          <a:gd name="connsiteY2" fmla="*/ 134855 h 665207"/>
                          <a:gd name="connsiteX3" fmla="*/ 197048 w 197185"/>
                          <a:gd name="connsiteY3" fmla="*/ 201911 h 665207"/>
                          <a:gd name="connsiteX4" fmla="*/ 16249 w 197185"/>
                          <a:gd name="connsiteY4" fmla="*/ 283240 h 665207"/>
                          <a:gd name="connsiteX5" fmla="*/ 197048 w 197185"/>
                          <a:gd name="connsiteY5" fmla="*/ 366503 h 665207"/>
                          <a:gd name="connsiteX6" fmla="*/ 706 w 197185"/>
                          <a:gd name="connsiteY6" fmla="*/ 430610 h 665207"/>
                          <a:gd name="connsiteX7" fmla="*/ 99512 w 197185"/>
                          <a:gd name="connsiteY7" fmla="*/ 531095 h 665207"/>
                          <a:gd name="connsiteX8" fmla="*/ 142184 w 197185"/>
                          <a:gd name="connsiteY8" fmla="*/ 665207 h 665207"/>
                          <a:gd name="connsiteX0" fmla="*/ 3760 w 197185"/>
                          <a:gd name="connsiteY0" fmla="*/ 0 h 668382"/>
                          <a:gd name="connsiteX1" fmla="*/ 178760 w 197185"/>
                          <a:gd name="connsiteY1" fmla="*/ 61703 h 668382"/>
                          <a:gd name="connsiteX2" fmla="*/ 1976 w 197185"/>
                          <a:gd name="connsiteY2" fmla="*/ 134855 h 668382"/>
                          <a:gd name="connsiteX3" fmla="*/ 197048 w 197185"/>
                          <a:gd name="connsiteY3" fmla="*/ 201911 h 668382"/>
                          <a:gd name="connsiteX4" fmla="*/ 16249 w 197185"/>
                          <a:gd name="connsiteY4" fmla="*/ 283240 h 668382"/>
                          <a:gd name="connsiteX5" fmla="*/ 197048 w 197185"/>
                          <a:gd name="connsiteY5" fmla="*/ 366503 h 668382"/>
                          <a:gd name="connsiteX6" fmla="*/ 706 w 197185"/>
                          <a:gd name="connsiteY6" fmla="*/ 430610 h 668382"/>
                          <a:gd name="connsiteX7" fmla="*/ 99512 w 197185"/>
                          <a:gd name="connsiteY7" fmla="*/ 531095 h 668382"/>
                          <a:gd name="connsiteX8" fmla="*/ 116784 w 197185"/>
                          <a:gd name="connsiteY8" fmla="*/ 668382 h 668382"/>
                          <a:gd name="connsiteX0" fmla="*/ 3760 w 197185"/>
                          <a:gd name="connsiteY0" fmla="*/ 0 h 668382"/>
                          <a:gd name="connsiteX1" fmla="*/ 178760 w 197185"/>
                          <a:gd name="connsiteY1" fmla="*/ 61703 h 668382"/>
                          <a:gd name="connsiteX2" fmla="*/ 1976 w 197185"/>
                          <a:gd name="connsiteY2" fmla="*/ 134855 h 668382"/>
                          <a:gd name="connsiteX3" fmla="*/ 197048 w 197185"/>
                          <a:gd name="connsiteY3" fmla="*/ 201911 h 668382"/>
                          <a:gd name="connsiteX4" fmla="*/ 16249 w 197185"/>
                          <a:gd name="connsiteY4" fmla="*/ 283240 h 668382"/>
                          <a:gd name="connsiteX5" fmla="*/ 197048 w 197185"/>
                          <a:gd name="connsiteY5" fmla="*/ 366503 h 668382"/>
                          <a:gd name="connsiteX6" fmla="*/ 706 w 197185"/>
                          <a:gd name="connsiteY6" fmla="*/ 430610 h 668382"/>
                          <a:gd name="connsiteX7" fmla="*/ 99512 w 197185"/>
                          <a:gd name="connsiteY7" fmla="*/ 531095 h 668382"/>
                          <a:gd name="connsiteX8" fmla="*/ 116784 w 197185"/>
                          <a:gd name="connsiteY8" fmla="*/ 668382 h 668382"/>
                          <a:gd name="connsiteX0" fmla="*/ 4457 w 197882"/>
                          <a:gd name="connsiteY0" fmla="*/ 0 h 668382"/>
                          <a:gd name="connsiteX1" fmla="*/ 179457 w 197882"/>
                          <a:gd name="connsiteY1" fmla="*/ 61703 h 668382"/>
                          <a:gd name="connsiteX2" fmla="*/ 2673 w 197882"/>
                          <a:gd name="connsiteY2" fmla="*/ 134855 h 668382"/>
                          <a:gd name="connsiteX3" fmla="*/ 197745 w 197882"/>
                          <a:gd name="connsiteY3" fmla="*/ 201911 h 668382"/>
                          <a:gd name="connsiteX4" fmla="*/ 16946 w 197882"/>
                          <a:gd name="connsiteY4" fmla="*/ 283240 h 668382"/>
                          <a:gd name="connsiteX5" fmla="*/ 197745 w 197882"/>
                          <a:gd name="connsiteY5" fmla="*/ 366503 h 668382"/>
                          <a:gd name="connsiteX6" fmla="*/ 1403 w 197882"/>
                          <a:gd name="connsiteY6" fmla="*/ 430610 h 668382"/>
                          <a:gd name="connsiteX7" fmla="*/ 100209 w 197882"/>
                          <a:gd name="connsiteY7" fmla="*/ 531095 h 668382"/>
                          <a:gd name="connsiteX8" fmla="*/ 117481 w 197882"/>
                          <a:gd name="connsiteY8" fmla="*/ 668382 h 668382"/>
                          <a:gd name="connsiteX0" fmla="*/ 4457 w 197882"/>
                          <a:gd name="connsiteY0" fmla="*/ 0 h 608057"/>
                          <a:gd name="connsiteX1" fmla="*/ 179457 w 197882"/>
                          <a:gd name="connsiteY1" fmla="*/ 61703 h 608057"/>
                          <a:gd name="connsiteX2" fmla="*/ 2673 w 197882"/>
                          <a:gd name="connsiteY2" fmla="*/ 134855 h 608057"/>
                          <a:gd name="connsiteX3" fmla="*/ 197745 w 197882"/>
                          <a:gd name="connsiteY3" fmla="*/ 201911 h 608057"/>
                          <a:gd name="connsiteX4" fmla="*/ 16946 w 197882"/>
                          <a:gd name="connsiteY4" fmla="*/ 283240 h 608057"/>
                          <a:gd name="connsiteX5" fmla="*/ 197745 w 197882"/>
                          <a:gd name="connsiteY5" fmla="*/ 366503 h 608057"/>
                          <a:gd name="connsiteX6" fmla="*/ 1403 w 197882"/>
                          <a:gd name="connsiteY6" fmla="*/ 430610 h 608057"/>
                          <a:gd name="connsiteX7" fmla="*/ 100209 w 197882"/>
                          <a:gd name="connsiteY7" fmla="*/ 531095 h 608057"/>
                          <a:gd name="connsiteX8" fmla="*/ 107956 w 197882"/>
                          <a:gd name="connsiteY8" fmla="*/ 608057 h 608057"/>
                          <a:gd name="connsiteX0" fmla="*/ 7616 w 201041"/>
                          <a:gd name="connsiteY0" fmla="*/ 0 h 608057"/>
                          <a:gd name="connsiteX1" fmla="*/ 182616 w 201041"/>
                          <a:gd name="connsiteY1" fmla="*/ 61703 h 608057"/>
                          <a:gd name="connsiteX2" fmla="*/ 5832 w 201041"/>
                          <a:gd name="connsiteY2" fmla="*/ 134855 h 608057"/>
                          <a:gd name="connsiteX3" fmla="*/ 200904 w 201041"/>
                          <a:gd name="connsiteY3" fmla="*/ 201911 h 608057"/>
                          <a:gd name="connsiteX4" fmla="*/ 20105 w 201041"/>
                          <a:gd name="connsiteY4" fmla="*/ 283240 h 608057"/>
                          <a:gd name="connsiteX5" fmla="*/ 200904 w 201041"/>
                          <a:gd name="connsiteY5" fmla="*/ 366503 h 608057"/>
                          <a:gd name="connsiteX6" fmla="*/ 1387 w 201041"/>
                          <a:gd name="connsiteY6" fmla="*/ 414735 h 608057"/>
                          <a:gd name="connsiteX7" fmla="*/ 103368 w 201041"/>
                          <a:gd name="connsiteY7" fmla="*/ 531095 h 608057"/>
                          <a:gd name="connsiteX8" fmla="*/ 111115 w 201041"/>
                          <a:gd name="connsiteY8" fmla="*/ 608057 h 608057"/>
                          <a:gd name="connsiteX0" fmla="*/ 7601 w 201016"/>
                          <a:gd name="connsiteY0" fmla="*/ 0 h 608057"/>
                          <a:gd name="connsiteX1" fmla="*/ 182601 w 201016"/>
                          <a:gd name="connsiteY1" fmla="*/ 61703 h 608057"/>
                          <a:gd name="connsiteX2" fmla="*/ 5817 w 201016"/>
                          <a:gd name="connsiteY2" fmla="*/ 134855 h 608057"/>
                          <a:gd name="connsiteX3" fmla="*/ 200889 w 201016"/>
                          <a:gd name="connsiteY3" fmla="*/ 201911 h 608057"/>
                          <a:gd name="connsiteX4" fmla="*/ 4215 w 201016"/>
                          <a:gd name="connsiteY4" fmla="*/ 267365 h 608057"/>
                          <a:gd name="connsiteX5" fmla="*/ 200889 w 201016"/>
                          <a:gd name="connsiteY5" fmla="*/ 366503 h 608057"/>
                          <a:gd name="connsiteX6" fmla="*/ 1372 w 201016"/>
                          <a:gd name="connsiteY6" fmla="*/ 414735 h 608057"/>
                          <a:gd name="connsiteX7" fmla="*/ 103353 w 201016"/>
                          <a:gd name="connsiteY7" fmla="*/ 531095 h 608057"/>
                          <a:gd name="connsiteX8" fmla="*/ 111100 w 201016"/>
                          <a:gd name="connsiteY8" fmla="*/ 608057 h 608057"/>
                          <a:gd name="connsiteX0" fmla="*/ 7601 w 201651"/>
                          <a:gd name="connsiteY0" fmla="*/ 0 h 608057"/>
                          <a:gd name="connsiteX1" fmla="*/ 201651 w 201651"/>
                          <a:gd name="connsiteY1" fmla="*/ 52178 h 608057"/>
                          <a:gd name="connsiteX2" fmla="*/ 5817 w 201651"/>
                          <a:gd name="connsiteY2" fmla="*/ 134855 h 608057"/>
                          <a:gd name="connsiteX3" fmla="*/ 200889 w 201651"/>
                          <a:gd name="connsiteY3" fmla="*/ 201911 h 608057"/>
                          <a:gd name="connsiteX4" fmla="*/ 4215 w 201651"/>
                          <a:gd name="connsiteY4" fmla="*/ 267365 h 608057"/>
                          <a:gd name="connsiteX5" fmla="*/ 200889 w 201651"/>
                          <a:gd name="connsiteY5" fmla="*/ 366503 h 608057"/>
                          <a:gd name="connsiteX6" fmla="*/ 1372 w 201651"/>
                          <a:gd name="connsiteY6" fmla="*/ 414735 h 608057"/>
                          <a:gd name="connsiteX7" fmla="*/ 103353 w 201651"/>
                          <a:gd name="connsiteY7" fmla="*/ 531095 h 608057"/>
                          <a:gd name="connsiteX8" fmla="*/ 111100 w 201651"/>
                          <a:gd name="connsiteY8" fmla="*/ 608057 h 608057"/>
                          <a:gd name="connsiteX0" fmla="*/ 3810 w 197860"/>
                          <a:gd name="connsiteY0" fmla="*/ 0 h 608057"/>
                          <a:gd name="connsiteX1" fmla="*/ 197860 w 197860"/>
                          <a:gd name="connsiteY1" fmla="*/ 52178 h 608057"/>
                          <a:gd name="connsiteX2" fmla="*/ 2026 w 197860"/>
                          <a:gd name="connsiteY2" fmla="*/ 134855 h 608057"/>
                          <a:gd name="connsiteX3" fmla="*/ 197098 w 197860"/>
                          <a:gd name="connsiteY3" fmla="*/ 201911 h 608057"/>
                          <a:gd name="connsiteX4" fmla="*/ 424 w 197860"/>
                          <a:gd name="connsiteY4" fmla="*/ 267365 h 608057"/>
                          <a:gd name="connsiteX5" fmla="*/ 197098 w 197860"/>
                          <a:gd name="connsiteY5" fmla="*/ 366503 h 608057"/>
                          <a:gd name="connsiteX6" fmla="*/ 7106 w 197860"/>
                          <a:gd name="connsiteY6" fmla="*/ 405210 h 608057"/>
                          <a:gd name="connsiteX7" fmla="*/ 99562 w 197860"/>
                          <a:gd name="connsiteY7" fmla="*/ 531095 h 608057"/>
                          <a:gd name="connsiteX8" fmla="*/ 107309 w 197860"/>
                          <a:gd name="connsiteY8" fmla="*/ 608057 h 608057"/>
                          <a:gd name="connsiteX0" fmla="*/ 3810 w 197860"/>
                          <a:gd name="connsiteY0" fmla="*/ 0 h 608057"/>
                          <a:gd name="connsiteX1" fmla="*/ 197860 w 197860"/>
                          <a:gd name="connsiteY1" fmla="*/ 52178 h 608057"/>
                          <a:gd name="connsiteX2" fmla="*/ 2026 w 197860"/>
                          <a:gd name="connsiteY2" fmla="*/ 134855 h 608057"/>
                          <a:gd name="connsiteX3" fmla="*/ 197098 w 197860"/>
                          <a:gd name="connsiteY3" fmla="*/ 201911 h 608057"/>
                          <a:gd name="connsiteX4" fmla="*/ 424 w 197860"/>
                          <a:gd name="connsiteY4" fmla="*/ 267365 h 608057"/>
                          <a:gd name="connsiteX5" fmla="*/ 197098 w 197860"/>
                          <a:gd name="connsiteY5" fmla="*/ 366503 h 608057"/>
                          <a:gd name="connsiteX6" fmla="*/ 7106 w 197860"/>
                          <a:gd name="connsiteY6" fmla="*/ 405210 h 608057"/>
                          <a:gd name="connsiteX7" fmla="*/ 96387 w 197860"/>
                          <a:gd name="connsiteY7" fmla="*/ 470770 h 608057"/>
                          <a:gd name="connsiteX8" fmla="*/ 107309 w 197860"/>
                          <a:gd name="connsiteY8" fmla="*/ 608057 h 608057"/>
                          <a:gd name="connsiteX0" fmla="*/ 3810 w 197860"/>
                          <a:gd name="connsiteY0" fmla="*/ 0 h 566782"/>
                          <a:gd name="connsiteX1" fmla="*/ 197860 w 197860"/>
                          <a:gd name="connsiteY1" fmla="*/ 52178 h 566782"/>
                          <a:gd name="connsiteX2" fmla="*/ 2026 w 197860"/>
                          <a:gd name="connsiteY2" fmla="*/ 134855 h 566782"/>
                          <a:gd name="connsiteX3" fmla="*/ 197098 w 197860"/>
                          <a:gd name="connsiteY3" fmla="*/ 201911 h 566782"/>
                          <a:gd name="connsiteX4" fmla="*/ 424 w 197860"/>
                          <a:gd name="connsiteY4" fmla="*/ 267365 h 566782"/>
                          <a:gd name="connsiteX5" fmla="*/ 197098 w 197860"/>
                          <a:gd name="connsiteY5" fmla="*/ 366503 h 566782"/>
                          <a:gd name="connsiteX6" fmla="*/ 7106 w 197860"/>
                          <a:gd name="connsiteY6" fmla="*/ 405210 h 566782"/>
                          <a:gd name="connsiteX7" fmla="*/ 96387 w 197860"/>
                          <a:gd name="connsiteY7" fmla="*/ 470770 h 566782"/>
                          <a:gd name="connsiteX8" fmla="*/ 107309 w 197860"/>
                          <a:gd name="connsiteY8" fmla="*/ 566782 h 5667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7860" h="566782">
                            <a:moveTo>
                              <a:pt x="3810" y="0"/>
                            </a:moveTo>
                            <a:cubicBezTo>
                              <a:pt x="31750" y="19050"/>
                              <a:pt x="198157" y="29702"/>
                              <a:pt x="197860" y="52178"/>
                            </a:cubicBezTo>
                            <a:cubicBezTo>
                              <a:pt x="197563" y="74654"/>
                              <a:pt x="2153" y="109900"/>
                              <a:pt x="2026" y="134855"/>
                            </a:cubicBezTo>
                            <a:cubicBezTo>
                              <a:pt x="1899" y="159810"/>
                              <a:pt x="191002" y="173463"/>
                              <a:pt x="197098" y="201911"/>
                            </a:cubicBezTo>
                            <a:cubicBezTo>
                              <a:pt x="203194" y="230359"/>
                              <a:pt x="-10752" y="251109"/>
                              <a:pt x="424" y="267365"/>
                            </a:cubicBezTo>
                            <a:cubicBezTo>
                              <a:pt x="11600" y="283621"/>
                              <a:pt x="195984" y="343529"/>
                              <a:pt x="197098" y="366503"/>
                            </a:cubicBezTo>
                            <a:cubicBezTo>
                              <a:pt x="198212" y="389477"/>
                              <a:pt x="23891" y="387832"/>
                              <a:pt x="7106" y="405210"/>
                            </a:cubicBezTo>
                            <a:cubicBezTo>
                              <a:pt x="-9679" y="422588"/>
                              <a:pt x="79687" y="443841"/>
                              <a:pt x="96387" y="470770"/>
                            </a:cubicBezTo>
                            <a:cubicBezTo>
                              <a:pt x="113087" y="497699"/>
                              <a:pt x="98419" y="538842"/>
                              <a:pt x="107309" y="566782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FF0000"/>
                        </a:solidFill>
                        <a:prstDash val="lgDash"/>
                        <a:tailEnd type="triangle"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threePt" dir="t">
                          <a:rot lat="0" lon="0" rev="1200000"/>
                        </a:lightRig>
                      </a:scene3d>
                      <a:sp3d/>
                    </p:spPr>
                    <p:style>
                      <a:lnRef idx="0">
                        <a:schemeClr val="accent1"/>
                      </a:lnRef>
                      <a:fillRef idx="3">
                        <a:schemeClr val="accent1"/>
                      </a:fillRef>
                      <a:effectRef idx="3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7" name="Freeform 66"/>
                      <p:cNvSpPr/>
                      <p:nvPr/>
                    </p:nvSpPr>
                    <p:spPr>
                      <a:xfrm rot="2400000">
                        <a:off x="4937077" y="4735039"/>
                        <a:ext cx="215014" cy="944476"/>
                      </a:xfrm>
                      <a:custGeom>
                        <a:avLst/>
                        <a:gdLst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79248 w 218124"/>
                          <a:gd name="connsiteY8" fmla="*/ 152400 h 694944"/>
                          <a:gd name="connsiteX9" fmla="*/ 0 w 218124"/>
                          <a:gd name="connsiteY9" fmla="*/ 164592 h 694944"/>
                          <a:gd name="connsiteX10" fmla="*/ 30480 w 218124"/>
                          <a:gd name="connsiteY10" fmla="*/ 170688 h 694944"/>
                          <a:gd name="connsiteX11" fmla="*/ 115824 w 218124"/>
                          <a:gd name="connsiteY11" fmla="*/ 195072 h 694944"/>
                          <a:gd name="connsiteX12" fmla="*/ 195072 w 218124"/>
                          <a:gd name="connsiteY12" fmla="*/ 231648 h 694944"/>
                          <a:gd name="connsiteX13" fmla="*/ 170688 w 218124"/>
                          <a:gd name="connsiteY13" fmla="*/ 280416 h 694944"/>
                          <a:gd name="connsiteX14" fmla="*/ 128016 w 218124"/>
                          <a:gd name="connsiteY14" fmla="*/ 298704 h 694944"/>
                          <a:gd name="connsiteX15" fmla="*/ 79248 w 218124"/>
                          <a:gd name="connsiteY15" fmla="*/ 323088 h 694944"/>
                          <a:gd name="connsiteX16" fmla="*/ 54864 w 218124"/>
                          <a:gd name="connsiteY16" fmla="*/ 329184 h 694944"/>
                          <a:gd name="connsiteX17" fmla="*/ 36576 w 218124"/>
                          <a:gd name="connsiteY17" fmla="*/ 335280 h 694944"/>
                          <a:gd name="connsiteX18" fmla="*/ 97536 w 218124"/>
                          <a:gd name="connsiteY18" fmla="*/ 359664 h 694944"/>
                          <a:gd name="connsiteX19" fmla="*/ 146304 w 218124"/>
                          <a:gd name="connsiteY19" fmla="*/ 384048 h 694944"/>
                          <a:gd name="connsiteX20" fmla="*/ 195072 w 218124"/>
                          <a:gd name="connsiteY20" fmla="*/ 396240 h 694944"/>
                          <a:gd name="connsiteX21" fmla="*/ 158496 w 218124"/>
                          <a:gd name="connsiteY21" fmla="*/ 463296 h 694944"/>
                          <a:gd name="connsiteX22" fmla="*/ 97536 w 218124"/>
                          <a:gd name="connsiteY22" fmla="*/ 499872 h 694944"/>
                          <a:gd name="connsiteX23" fmla="*/ 79248 w 218124"/>
                          <a:gd name="connsiteY23" fmla="*/ 512064 h 694944"/>
                          <a:gd name="connsiteX24" fmla="*/ 54864 w 218124"/>
                          <a:gd name="connsiteY24" fmla="*/ 518160 h 694944"/>
                          <a:gd name="connsiteX25" fmla="*/ 30480 w 218124"/>
                          <a:gd name="connsiteY25" fmla="*/ 530352 h 694944"/>
                          <a:gd name="connsiteX26" fmla="*/ 97536 w 218124"/>
                          <a:gd name="connsiteY26" fmla="*/ 560832 h 694944"/>
                          <a:gd name="connsiteX27" fmla="*/ 134112 w 218124"/>
                          <a:gd name="connsiteY27" fmla="*/ 566928 h 694944"/>
                          <a:gd name="connsiteX28" fmla="*/ 140208 w 218124"/>
                          <a:gd name="connsiteY28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79248 w 218124"/>
                          <a:gd name="connsiteY8" fmla="*/ 152400 h 694944"/>
                          <a:gd name="connsiteX9" fmla="*/ 0 w 218124"/>
                          <a:gd name="connsiteY9" fmla="*/ 164592 h 694944"/>
                          <a:gd name="connsiteX10" fmla="*/ 30480 w 218124"/>
                          <a:gd name="connsiteY10" fmla="*/ 170688 h 694944"/>
                          <a:gd name="connsiteX11" fmla="*/ 115824 w 218124"/>
                          <a:gd name="connsiteY11" fmla="*/ 195072 h 694944"/>
                          <a:gd name="connsiteX12" fmla="*/ 195072 w 218124"/>
                          <a:gd name="connsiteY12" fmla="*/ 231648 h 694944"/>
                          <a:gd name="connsiteX13" fmla="*/ 128016 w 218124"/>
                          <a:gd name="connsiteY13" fmla="*/ 298704 h 694944"/>
                          <a:gd name="connsiteX14" fmla="*/ 79248 w 218124"/>
                          <a:gd name="connsiteY14" fmla="*/ 323088 h 694944"/>
                          <a:gd name="connsiteX15" fmla="*/ 54864 w 218124"/>
                          <a:gd name="connsiteY15" fmla="*/ 329184 h 694944"/>
                          <a:gd name="connsiteX16" fmla="*/ 36576 w 218124"/>
                          <a:gd name="connsiteY16" fmla="*/ 335280 h 694944"/>
                          <a:gd name="connsiteX17" fmla="*/ 97536 w 218124"/>
                          <a:gd name="connsiteY17" fmla="*/ 359664 h 694944"/>
                          <a:gd name="connsiteX18" fmla="*/ 146304 w 218124"/>
                          <a:gd name="connsiteY18" fmla="*/ 384048 h 694944"/>
                          <a:gd name="connsiteX19" fmla="*/ 195072 w 218124"/>
                          <a:gd name="connsiteY19" fmla="*/ 396240 h 694944"/>
                          <a:gd name="connsiteX20" fmla="*/ 158496 w 218124"/>
                          <a:gd name="connsiteY20" fmla="*/ 463296 h 694944"/>
                          <a:gd name="connsiteX21" fmla="*/ 97536 w 218124"/>
                          <a:gd name="connsiteY21" fmla="*/ 499872 h 694944"/>
                          <a:gd name="connsiteX22" fmla="*/ 79248 w 218124"/>
                          <a:gd name="connsiteY22" fmla="*/ 512064 h 694944"/>
                          <a:gd name="connsiteX23" fmla="*/ 54864 w 218124"/>
                          <a:gd name="connsiteY23" fmla="*/ 518160 h 694944"/>
                          <a:gd name="connsiteX24" fmla="*/ 30480 w 218124"/>
                          <a:gd name="connsiteY24" fmla="*/ 530352 h 694944"/>
                          <a:gd name="connsiteX25" fmla="*/ 97536 w 218124"/>
                          <a:gd name="connsiteY25" fmla="*/ 560832 h 694944"/>
                          <a:gd name="connsiteX26" fmla="*/ 134112 w 218124"/>
                          <a:gd name="connsiteY26" fmla="*/ 566928 h 694944"/>
                          <a:gd name="connsiteX27" fmla="*/ 140208 w 218124"/>
                          <a:gd name="connsiteY27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0 w 218124"/>
                          <a:gd name="connsiteY8" fmla="*/ 164592 h 694944"/>
                          <a:gd name="connsiteX9" fmla="*/ 30480 w 218124"/>
                          <a:gd name="connsiteY9" fmla="*/ 170688 h 694944"/>
                          <a:gd name="connsiteX10" fmla="*/ 115824 w 218124"/>
                          <a:gd name="connsiteY10" fmla="*/ 195072 h 694944"/>
                          <a:gd name="connsiteX11" fmla="*/ 195072 w 218124"/>
                          <a:gd name="connsiteY11" fmla="*/ 231648 h 694944"/>
                          <a:gd name="connsiteX12" fmla="*/ 128016 w 218124"/>
                          <a:gd name="connsiteY12" fmla="*/ 298704 h 694944"/>
                          <a:gd name="connsiteX13" fmla="*/ 79248 w 218124"/>
                          <a:gd name="connsiteY13" fmla="*/ 323088 h 694944"/>
                          <a:gd name="connsiteX14" fmla="*/ 54864 w 218124"/>
                          <a:gd name="connsiteY14" fmla="*/ 329184 h 694944"/>
                          <a:gd name="connsiteX15" fmla="*/ 36576 w 218124"/>
                          <a:gd name="connsiteY15" fmla="*/ 335280 h 694944"/>
                          <a:gd name="connsiteX16" fmla="*/ 97536 w 218124"/>
                          <a:gd name="connsiteY16" fmla="*/ 359664 h 694944"/>
                          <a:gd name="connsiteX17" fmla="*/ 146304 w 218124"/>
                          <a:gd name="connsiteY17" fmla="*/ 384048 h 694944"/>
                          <a:gd name="connsiteX18" fmla="*/ 195072 w 218124"/>
                          <a:gd name="connsiteY18" fmla="*/ 396240 h 694944"/>
                          <a:gd name="connsiteX19" fmla="*/ 158496 w 218124"/>
                          <a:gd name="connsiteY19" fmla="*/ 463296 h 694944"/>
                          <a:gd name="connsiteX20" fmla="*/ 97536 w 218124"/>
                          <a:gd name="connsiteY20" fmla="*/ 499872 h 694944"/>
                          <a:gd name="connsiteX21" fmla="*/ 79248 w 218124"/>
                          <a:gd name="connsiteY21" fmla="*/ 512064 h 694944"/>
                          <a:gd name="connsiteX22" fmla="*/ 54864 w 218124"/>
                          <a:gd name="connsiteY22" fmla="*/ 518160 h 694944"/>
                          <a:gd name="connsiteX23" fmla="*/ 30480 w 218124"/>
                          <a:gd name="connsiteY23" fmla="*/ 530352 h 694944"/>
                          <a:gd name="connsiteX24" fmla="*/ 97536 w 218124"/>
                          <a:gd name="connsiteY24" fmla="*/ 560832 h 694944"/>
                          <a:gd name="connsiteX25" fmla="*/ 134112 w 218124"/>
                          <a:gd name="connsiteY25" fmla="*/ 566928 h 694944"/>
                          <a:gd name="connsiteX26" fmla="*/ 140208 w 218124"/>
                          <a:gd name="connsiteY26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34112 w 218124"/>
                          <a:gd name="connsiteY3" fmla="*/ 54864 h 694944"/>
                          <a:gd name="connsiteX4" fmla="*/ 176784 w 218124"/>
                          <a:gd name="connsiteY4" fmla="*/ 91440 h 694944"/>
                          <a:gd name="connsiteX5" fmla="*/ 152400 w 218124"/>
                          <a:gd name="connsiteY5" fmla="*/ 121920 h 694944"/>
                          <a:gd name="connsiteX6" fmla="*/ 97536 w 218124"/>
                          <a:gd name="connsiteY6" fmla="*/ 140208 h 694944"/>
                          <a:gd name="connsiteX7" fmla="*/ 0 w 218124"/>
                          <a:gd name="connsiteY7" fmla="*/ 164592 h 694944"/>
                          <a:gd name="connsiteX8" fmla="*/ 30480 w 218124"/>
                          <a:gd name="connsiteY8" fmla="*/ 170688 h 694944"/>
                          <a:gd name="connsiteX9" fmla="*/ 115824 w 218124"/>
                          <a:gd name="connsiteY9" fmla="*/ 195072 h 694944"/>
                          <a:gd name="connsiteX10" fmla="*/ 195072 w 218124"/>
                          <a:gd name="connsiteY10" fmla="*/ 231648 h 694944"/>
                          <a:gd name="connsiteX11" fmla="*/ 128016 w 218124"/>
                          <a:gd name="connsiteY11" fmla="*/ 298704 h 694944"/>
                          <a:gd name="connsiteX12" fmla="*/ 79248 w 218124"/>
                          <a:gd name="connsiteY12" fmla="*/ 323088 h 694944"/>
                          <a:gd name="connsiteX13" fmla="*/ 54864 w 218124"/>
                          <a:gd name="connsiteY13" fmla="*/ 329184 h 694944"/>
                          <a:gd name="connsiteX14" fmla="*/ 36576 w 218124"/>
                          <a:gd name="connsiteY14" fmla="*/ 335280 h 694944"/>
                          <a:gd name="connsiteX15" fmla="*/ 97536 w 218124"/>
                          <a:gd name="connsiteY15" fmla="*/ 359664 h 694944"/>
                          <a:gd name="connsiteX16" fmla="*/ 146304 w 218124"/>
                          <a:gd name="connsiteY16" fmla="*/ 384048 h 694944"/>
                          <a:gd name="connsiteX17" fmla="*/ 195072 w 218124"/>
                          <a:gd name="connsiteY17" fmla="*/ 396240 h 694944"/>
                          <a:gd name="connsiteX18" fmla="*/ 158496 w 218124"/>
                          <a:gd name="connsiteY18" fmla="*/ 463296 h 694944"/>
                          <a:gd name="connsiteX19" fmla="*/ 97536 w 218124"/>
                          <a:gd name="connsiteY19" fmla="*/ 499872 h 694944"/>
                          <a:gd name="connsiteX20" fmla="*/ 79248 w 218124"/>
                          <a:gd name="connsiteY20" fmla="*/ 512064 h 694944"/>
                          <a:gd name="connsiteX21" fmla="*/ 54864 w 218124"/>
                          <a:gd name="connsiteY21" fmla="*/ 518160 h 694944"/>
                          <a:gd name="connsiteX22" fmla="*/ 30480 w 218124"/>
                          <a:gd name="connsiteY22" fmla="*/ 530352 h 694944"/>
                          <a:gd name="connsiteX23" fmla="*/ 97536 w 218124"/>
                          <a:gd name="connsiteY23" fmla="*/ 560832 h 694944"/>
                          <a:gd name="connsiteX24" fmla="*/ 134112 w 218124"/>
                          <a:gd name="connsiteY24" fmla="*/ 566928 h 694944"/>
                          <a:gd name="connsiteX25" fmla="*/ 140208 w 218124"/>
                          <a:gd name="connsiteY25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134112 w 218124"/>
                          <a:gd name="connsiteY2" fmla="*/ 54864 h 694944"/>
                          <a:gd name="connsiteX3" fmla="*/ 176784 w 218124"/>
                          <a:gd name="connsiteY3" fmla="*/ 91440 h 694944"/>
                          <a:gd name="connsiteX4" fmla="*/ 152400 w 218124"/>
                          <a:gd name="connsiteY4" fmla="*/ 121920 h 694944"/>
                          <a:gd name="connsiteX5" fmla="*/ 97536 w 218124"/>
                          <a:gd name="connsiteY5" fmla="*/ 140208 h 694944"/>
                          <a:gd name="connsiteX6" fmla="*/ 0 w 218124"/>
                          <a:gd name="connsiteY6" fmla="*/ 164592 h 694944"/>
                          <a:gd name="connsiteX7" fmla="*/ 30480 w 218124"/>
                          <a:gd name="connsiteY7" fmla="*/ 170688 h 694944"/>
                          <a:gd name="connsiteX8" fmla="*/ 115824 w 218124"/>
                          <a:gd name="connsiteY8" fmla="*/ 195072 h 694944"/>
                          <a:gd name="connsiteX9" fmla="*/ 195072 w 218124"/>
                          <a:gd name="connsiteY9" fmla="*/ 231648 h 694944"/>
                          <a:gd name="connsiteX10" fmla="*/ 128016 w 218124"/>
                          <a:gd name="connsiteY10" fmla="*/ 298704 h 694944"/>
                          <a:gd name="connsiteX11" fmla="*/ 79248 w 218124"/>
                          <a:gd name="connsiteY11" fmla="*/ 323088 h 694944"/>
                          <a:gd name="connsiteX12" fmla="*/ 54864 w 218124"/>
                          <a:gd name="connsiteY12" fmla="*/ 329184 h 694944"/>
                          <a:gd name="connsiteX13" fmla="*/ 36576 w 218124"/>
                          <a:gd name="connsiteY13" fmla="*/ 335280 h 694944"/>
                          <a:gd name="connsiteX14" fmla="*/ 97536 w 218124"/>
                          <a:gd name="connsiteY14" fmla="*/ 359664 h 694944"/>
                          <a:gd name="connsiteX15" fmla="*/ 146304 w 218124"/>
                          <a:gd name="connsiteY15" fmla="*/ 384048 h 694944"/>
                          <a:gd name="connsiteX16" fmla="*/ 195072 w 218124"/>
                          <a:gd name="connsiteY16" fmla="*/ 396240 h 694944"/>
                          <a:gd name="connsiteX17" fmla="*/ 158496 w 218124"/>
                          <a:gd name="connsiteY17" fmla="*/ 463296 h 694944"/>
                          <a:gd name="connsiteX18" fmla="*/ 97536 w 218124"/>
                          <a:gd name="connsiteY18" fmla="*/ 499872 h 694944"/>
                          <a:gd name="connsiteX19" fmla="*/ 79248 w 218124"/>
                          <a:gd name="connsiteY19" fmla="*/ 512064 h 694944"/>
                          <a:gd name="connsiteX20" fmla="*/ 54864 w 218124"/>
                          <a:gd name="connsiteY20" fmla="*/ 518160 h 694944"/>
                          <a:gd name="connsiteX21" fmla="*/ 30480 w 218124"/>
                          <a:gd name="connsiteY21" fmla="*/ 530352 h 694944"/>
                          <a:gd name="connsiteX22" fmla="*/ 97536 w 218124"/>
                          <a:gd name="connsiteY22" fmla="*/ 560832 h 694944"/>
                          <a:gd name="connsiteX23" fmla="*/ 134112 w 218124"/>
                          <a:gd name="connsiteY23" fmla="*/ 566928 h 694944"/>
                          <a:gd name="connsiteX24" fmla="*/ 140208 w 218124"/>
                          <a:gd name="connsiteY24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134112 w 218124"/>
                          <a:gd name="connsiteY2" fmla="*/ 54864 h 694944"/>
                          <a:gd name="connsiteX3" fmla="*/ 176784 w 218124"/>
                          <a:gd name="connsiteY3" fmla="*/ 91440 h 694944"/>
                          <a:gd name="connsiteX4" fmla="*/ 97536 w 218124"/>
                          <a:gd name="connsiteY4" fmla="*/ 140208 h 694944"/>
                          <a:gd name="connsiteX5" fmla="*/ 0 w 218124"/>
                          <a:gd name="connsiteY5" fmla="*/ 164592 h 694944"/>
                          <a:gd name="connsiteX6" fmla="*/ 30480 w 218124"/>
                          <a:gd name="connsiteY6" fmla="*/ 170688 h 694944"/>
                          <a:gd name="connsiteX7" fmla="*/ 115824 w 218124"/>
                          <a:gd name="connsiteY7" fmla="*/ 195072 h 694944"/>
                          <a:gd name="connsiteX8" fmla="*/ 195072 w 218124"/>
                          <a:gd name="connsiteY8" fmla="*/ 231648 h 694944"/>
                          <a:gd name="connsiteX9" fmla="*/ 128016 w 218124"/>
                          <a:gd name="connsiteY9" fmla="*/ 298704 h 694944"/>
                          <a:gd name="connsiteX10" fmla="*/ 79248 w 218124"/>
                          <a:gd name="connsiteY10" fmla="*/ 323088 h 694944"/>
                          <a:gd name="connsiteX11" fmla="*/ 54864 w 218124"/>
                          <a:gd name="connsiteY11" fmla="*/ 329184 h 694944"/>
                          <a:gd name="connsiteX12" fmla="*/ 36576 w 218124"/>
                          <a:gd name="connsiteY12" fmla="*/ 335280 h 694944"/>
                          <a:gd name="connsiteX13" fmla="*/ 97536 w 218124"/>
                          <a:gd name="connsiteY13" fmla="*/ 359664 h 694944"/>
                          <a:gd name="connsiteX14" fmla="*/ 146304 w 218124"/>
                          <a:gd name="connsiteY14" fmla="*/ 384048 h 694944"/>
                          <a:gd name="connsiteX15" fmla="*/ 195072 w 218124"/>
                          <a:gd name="connsiteY15" fmla="*/ 396240 h 694944"/>
                          <a:gd name="connsiteX16" fmla="*/ 158496 w 218124"/>
                          <a:gd name="connsiteY16" fmla="*/ 463296 h 694944"/>
                          <a:gd name="connsiteX17" fmla="*/ 97536 w 218124"/>
                          <a:gd name="connsiteY17" fmla="*/ 499872 h 694944"/>
                          <a:gd name="connsiteX18" fmla="*/ 79248 w 218124"/>
                          <a:gd name="connsiteY18" fmla="*/ 512064 h 694944"/>
                          <a:gd name="connsiteX19" fmla="*/ 54864 w 218124"/>
                          <a:gd name="connsiteY19" fmla="*/ 518160 h 694944"/>
                          <a:gd name="connsiteX20" fmla="*/ 30480 w 218124"/>
                          <a:gd name="connsiteY20" fmla="*/ 530352 h 694944"/>
                          <a:gd name="connsiteX21" fmla="*/ 97536 w 218124"/>
                          <a:gd name="connsiteY21" fmla="*/ 560832 h 694944"/>
                          <a:gd name="connsiteX22" fmla="*/ 134112 w 218124"/>
                          <a:gd name="connsiteY22" fmla="*/ 566928 h 694944"/>
                          <a:gd name="connsiteX23" fmla="*/ 140208 w 218124"/>
                          <a:gd name="connsiteY23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97536 w 218124"/>
                          <a:gd name="connsiteY3" fmla="*/ 140208 h 694944"/>
                          <a:gd name="connsiteX4" fmla="*/ 0 w 218124"/>
                          <a:gd name="connsiteY4" fmla="*/ 164592 h 694944"/>
                          <a:gd name="connsiteX5" fmla="*/ 30480 w 218124"/>
                          <a:gd name="connsiteY5" fmla="*/ 170688 h 694944"/>
                          <a:gd name="connsiteX6" fmla="*/ 115824 w 218124"/>
                          <a:gd name="connsiteY6" fmla="*/ 195072 h 694944"/>
                          <a:gd name="connsiteX7" fmla="*/ 195072 w 218124"/>
                          <a:gd name="connsiteY7" fmla="*/ 231648 h 694944"/>
                          <a:gd name="connsiteX8" fmla="*/ 128016 w 218124"/>
                          <a:gd name="connsiteY8" fmla="*/ 298704 h 694944"/>
                          <a:gd name="connsiteX9" fmla="*/ 79248 w 218124"/>
                          <a:gd name="connsiteY9" fmla="*/ 323088 h 694944"/>
                          <a:gd name="connsiteX10" fmla="*/ 54864 w 218124"/>
                          <a:gd name="connsiteY10" fmla="*/ 329184 h 694944"/>
                          <a:gd name="connsiteX11" fmla="*/ 36576 w 218124"/>
                          <a:gd name="connsiteY11" fmla="*/ 335280 h 694944"/>
                          <a:gd name="connsiteX12" fmla="*/ 97536 w 218124"/>
                          <a:gd name="connsiteY12" fmla="*/ 359664 h 694944"/>
                          <a:gd name="connsiteX13" fmla="*/ 146304 w 218124"/>
                          <a:gd name="connsiteY13" fmla="*/ 384048 h 694944"/>
                          <a:gd name="connsiteX14" fmla="*/ 195072 w 218124"/>
                          <a:gd name="connsiteY14" fmla="*/ 396240 h 694944"/>
                          <a:gd name="connsiteX15" fmla="*/ 158496 w 218124"/>
                          <a:gd name="connsiteY15" fmla="*/ 463296 h 694944"/>
                          <a:gd name="connsiteX16" fmla="*/ 97536 w 218124"/>
                          <a:gd name="connsiteY16" fmla="*/ 499872 h 694944"/>
                          <a:gd name="connsiteX17" fmla="*/ 79248 w 218124"/>
                          <a:gd name="connsiteY17" fmla="*/ 512064 h 694944"/>
                          <a:gd name="connsiteX18" fmla="*/ 54864 w 218124"/>
                          <a:gd name="connsiteY18" fmla="*/ 518160 h 694944"/>
                          <a:gd name="connsiteX19" fmla="*/ 30480 w 218124"/>
                          <a:gd name="connsiteY19" fmla="*/ 530352 h 694944"/>
                          <a:gd name="connsiteX20" fmla="*/ 97536 w 218124"/>
                          <a:gd name="connsiteY20" fmla="*/ 560832 h 694944"/>
                          <a:gd name="connsiteX21" fmla="*/ 134112 w 218124"/>
                          <a:gd name="connsiteY21" fmla="*/ 566928 h 694944"/>
                          <a:gd name="connsiteX22" fmla="*/ 140208 w 218124"/>
                          <a:gd name="connsiteY22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97536 w 218124"/>
                          <a:gd name="connsiteY3" fmla="*/ 140208 h 694944"/>
                          <a:gd name="connsiteX4" fmla="*/ 0 w 218124"/>
                          <a:gd name="connsiteY4" fmla="*/ 164592 h 694944"/>
                          <a:gd name="connsiteX5" fmla="*/ 30480 w 218124"/>
                          <a:gd name="connsiteY5" fmla="*/ 170688 h 694944"/>
                          <a:gd name="connsiteX6" fmla="*/ 115824 w 218124"/>
                          <a:gd name="connsiteY6" fmla="*/ 195072 h 694944"/>
                          <a:gd name="connsiteX7" fmla="*/ 195072 w 218124"/>
                          <a:gd name="connsiteY7" fmla="*/ 231648 h 694944"/>
                          <a:gd name="connsiteX8" fmla="*/ 128016 w 218124"/>
                          <a:gd name="connsiteY8" fmla="*/ 298704 h 694944"/>
                          <a:gd name="connsiteX9" fmla="*/ 79248 w 218124"/>
                          <a:gd name="connsiteY9" fmla="*/ 323088 h 694944"/>
                          <a:gd name="connsiteX10" fmla="*/ 54864 w 218124"/>
                          <a:gd name="connsiteY10" fmla="*/ 329184 h 694944"/>
                          <a:gd name="connsiteX11" fmla="*/ 36576 w 218124"/>
                          <a:gd name="connsiteY11" fmla="*/ 335280 h 694944"/>
                          <a:gd name="connsiteX12" fmla="*/ 97536 w 218124"/>
                          <a:gd name="connsiteY12" fmla="*/ 359664 h 694944"/>
                          <a:gd name="connsiteX13" fmla="*/ 146304 w 218124"/>
                          <a:gd name="connsiteY13" fmla="*/ 384048 h 694944"/>
                          <a:gd name="connsiteX14" fmla="*/ 195072 w 218124"/>
                          <a:gd name="connsiteY14" fmla="*/ 396240 h 694944"/>
                          <a:gd name="connsiteX15" fmla="*/ 158496 w 218124"/>
                          <a:gd name="connsiteY15" fmla="*/ 463296 h 694944"/>
                          <a:gd name="connsiteX16" fmla="*/ 97536 w 218124"/>
                          <a:gd name="connsiteY16" fmla="*/ 499872 h 694944"/>
                          <a:gd name="connsiteX17" fmla="*/ 79248 w 218124"/>
                          <a:gd name="connsiteY17" fmla="*/ 512064 h 694944"/>
                          <a:gd name="connsiteX18" fmla="*/ 54864 w 218124"/>
                          <a:gd name="connsiteY18" fmla="*/ 518160 h 694944"/>
                          <a:gd name="connsiteX19" fmla="*/ 30480 w 218124"/>
                          <a:gd name="connsiteY19" fmla="*/ 530352 h 694944"/>
                          <a:gd name="connsiteX20" fmla="*/ 97536 w 218124"/>
                          <a:gd name="connsiteY20" fmla="*/ 560832 h 694944"/>
                          <a:gd name="connsiteX21" fmla="*/ 134112 w 218124"/>
                          <a:gd name="connsiteY21" fmla="*/ 566928 h 694944"/>
                          <a:gd name="connsiteX22" fmla="*/ 140208 w 218124"/>
                          <a:gd name="connsiteY22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30480 w 218124"/>
                          <a:gd name="connsiteY4" fmla="*/ 170688 h 694944"/>
                          <a:gd name="connsiteX5" fmla="*/ 115824 w 218124"/>
                          <a:gd name="connsiteY5" fmla="*/ 195072 h 694944"/>
                          <a:gd name="connsiteX6" fmla="*/ 195072 w 218124"/>
                          <a:gd name="connsiteY6" fmla="*/ 231648 h 694944"/>
                          <a:gd name="connsiteX7" fmla="*/ 128016 w 218124"/>
                          <a:gd name="connsiteY7" fmla="*/ 298704 h 694944"/>
                          <a:gd name="connsiteX8" fmla="*/ 79248 w 218124"/>
                          <a:gd name="connsiteY8" fmla="*/ 323088 h 694944"/>
                          <a:gd name="connsiteX9" fmla="*/ 54864 w 218124"/>
                          <a:gd name="connsiteY9" fmla="*/ 329184 h 694944"/>
                          <a:gd name="connsiteX10" fmla="*/ 36576 w 218124"/>
                          <a:gd name="connsiteY10" fmla="*/ 335280 h 694944"/>
                          <a:gd name="connsiteX11" fmla="*/ 97536 w 218124"/>
                          <a:gd name="connsiteY11" fmla="*/ 359664 h 694944"/>
                          <a:gd name="connsiteX12" fmla="*/ 146304 w 218124"/>
                          <a:gd name="connsiteY12" fmla="*/ 384048 h 694944"/>
                          <a:gd name="connsiteX13" fmla="*/ 195072 w 218124"/>
                          <a:gd name="connsiteY13" fmla="*/ 396240 h 694944"/>
                          <a:gd name="connsiteX14" fmla="*/ 158496 w 218124"/>
                          <a:gd name="connsiteY14" fmla="*/ 463296 h 694944"/>
                          <a:gd name="connsiteX15" fmla="*/ 97536 w 218124"/>
                          <a:gd name="connsiteY15" fmla="*/ 499872 h 694944"/>
                          <a:gd name="connsiteX16" fmla="*/ 79248 w 218124"/>
                          <a:gd name="connsiteY16" fmla="*/ 512064 h 694944"/>
                          <a:gd name="connsiteX17" fmla="*/ 54864 w 218124"/>
                          <a:gd name="connsiteY17" fmla="*/ 518160 h 694944"/>
                          <a:gd name="connsiteX18" fmla="*/ 30480 w 218124"/>
                          <a:gd name="connsiteY18" fmla="*/ 530352 h 694944"/>
                          <a:gd name="connsiteX19" fmla="*/ 97536 w 218124"/>
                          <a:gd name="connsiteY19" fmla="*/ 560832 h 694944"/>
                          <a:gd name="connsiteX20" fmla="*/ 134112 w 218124"/>
                          <a:gd name="connsiteY20" fmla="*/ 566928 h 694944"/>
                          <a:gd name="connsiteX21" fmla="*/ 140208 w 218124"/>
                          <a:gd name="connsiteY21" fmla="*/ 694944 h 694944"/>
                          <a:gd name="connsiteX0" fmla="*/ 43439 w 218891"/>
                          <a:gd name="connsiteY0" fmla="*/ 0 h 694944"/>
                          <a:gd name="connsiteX1" fmla="*/ 134879 w 218891"/>
                          <a:gd name="connsiteY1" fmla="*/ 54864 h 694944"/>
                          <a:gd name="connsiteX2" fmla="*/ 177551 w 218891"/>
                          <a:gd name="connsiteY2" fmla="*/ 91440 h 694944"/>
                          <a:gd name="connsiteX3" fmla="*/ 767 w 218891"/>
                          <a:gd name="connsiteY3" fmla="*/ 164592 h 694944"/>
                          <a:gd name="connsiteX4" fmla="*/ 116591 w 218891"/>
                          <a:gd name="connsiteY4" fmla="*/ 195072 h 694944"/>
                          <a:gd name="connsiteX5" fmla="*/ 195839 w 218891"/>
                          <a:gd name="connsiteY5" fmla="*/ 231648 h 694944"/>
                          <a:gd name="connsiteX6" fmla="*/ 128783 w 218891"/>
                          <a:gd name="connsiteY6" fmla="*/ 298704 h 694944"/>
                          <a:gd name="connsiteX7" fmla="*/ 80015 w 218891"/>
                          <a:gd name="connsiteY7" fmla="*/ 323088 h 694944"/>
                          <a:gd name="connsiteX8" fmla="*/ 55631 w 218891"/>
                          <a:gd name="connsiteY8" fmla="*/ 329184 h 694944"/>
                          <a:gd name="connsiteX9" fmla="*/ 37343 w 218891"/>
                          <a:gd name="connsiteY9" fmla="*/ 335280 h 694944"/>
                          <a:gd name="connsiteX10" fmla="*/ 98303 w 218891"/>
                          <a:gd name="connsiteY10" fmla="*/ 359664 h 694944"/>
                          <a:gd name="connsiteX11" fmla="*/ 147071 w 218891"/>
                          <a:gd name="connsiteY11" fmla="*/ 384048 h 694944"/>
                          <a:gd name="connsiteX12" fmla="*/ 195839 w 218891"/>
                          <a:gd name="connsiteY12" fmla="*/ 396240 h 694944"/>
                          <a:gd name="connsiteX13" fmla="*/ 159263 w 218891"/>
                          <a:gd name="connsiteY13" fmla="*/ 463296 h 694944"/>
                          <a:gd name="connsiteX14" fmla="*/ 98303 w 218891"/>
                          <a:gd name="connsiteY14" fmla="*/ 499872 h 694944"/>
                          <a:gd name="connsiteX15" fmla="*/ 80015 w 218891"/>
                          <a:gd name="connsiteY15" fmla="*/ 512064 h 694944"/>
                          <a:gd name="connsiteX16" fmla="*/ 55631 w 218891"/>
                          <a:gd name="connsiteY16" fmla="*/ 518160 h 694944"/>
                          <a:gd name="connsiteX17" fmla="*/ 31247 w 218891"/>
                          <a:gd name="connsiteY17" fmla="*/ 530352 h 694944"/>
                          <a:gd name="connsiteX18" fmla="*/ 98303 w 218891"/>
                          <a:gd name="connsiteY18" fmla="*/ 560832 h 694944"/>
                          <a:gd name="connsiteX19" fmla="*/ 134879 w 218891"/>
                          <a:gd name="connsiteY19" fmla="*/ 566928 h 694944"/>
                          <a:gd name="connsiteX20" fmla="*/ 140975 w 218891"/>
                          <a:gd name="connsiteY20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79248 w 218124"/>
                          <a:gd name="connsiteY6" fmla="*/ 323088 h 694944"/>
                          <a:gd name="connsiteX7" fmla="*/ 54864 w 218124"/>
                          <a:gd name="connsiteY7" fmla="*/ 329184 h 694944"/>
                          <a:gd name="connsiteX8" fmla="*/ 36576 w 218124"/>
                          <a:gd name="connsiteY8" fmla="*/ 335280 h 694944"/>
                          <a:gd name="connsiteX9" fmla="*/ 97536 w 218124"/>
                          <a:gd name="connsiteY9" fmla="*/ 359664 h 694944"/>
                          <a:gd name="connsiteX10" fmla="*/ 146304 w 218124"/>
                          <a:gd name="connsiteY10" fmla="*/ 384048 h 694944"/>
                          <a:gd name="connsiteX11" fmla="*/ 195072 w 218124"/>
                          <a:gd name="connsiteY11" fmla="*/ 396240 h 694944"/>
                          <a:gd name="connsiteX12" fmla="*/ 158496 w 218124"/>
                          <a:gd name="connsiteY12" fmla="*/ 463296 h 694944"/>
                          <a:gd name="connsiteX13" fmla="*/ 97536 w 218124"/>
                          <a:gd name="connsiteY13" fmla="*/ 499872 h 694944"/>
                          <a:gd name="connsiteX14" fmla="*/ 79248 w 218124"/>
                          <a:gd name="connsiteY14" fmla="*/ 512064 h 694944"/>
                          <a:gd name="connsiteX15" fmla="*/ 54864 w 218124"/>
                          <a:gd name="connsiteY15" fmla="*/ 518160 h 694944"/>
                          <a:gd name="connsiteX16" fmla="*/ 30480 w 218124"/>
                          <a:gd name="connsiteY16" fmla="*/ 530352 h 694944"/>
                          <a:gd name="connsiteX17" fmla="*/ 97536 w 218124"/>
                          <a:gd name="connsiteY17" fmla="*/ 560832 h 694944"/>
                          <a:gd name="connsiteX18" fmla="*/ 134112 w 218124"/>
                          <a:gd name="connsiteY18" fmla="*/ 566928 h 694944"/>
                          <a:gd name="connsiteX19" fmla="*/ 140208 w 218124"/>
                          <a:gd name="connsiteY19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54864 w 218124"/>
                          <a:gd name="connsiteY6" fmla="*/ 329184 h 694944"/>
                          <a:gd name="connsiteX7" fmla="*/ 36576 w 218124"/>
                          <a:gd name="connsiteY7" fmla="*/ 335280 h 694944"/>
                          <a:gd name="connsiteX8" fmla="*/ 97536 w 218124"/>
                          <a:gd name="connsiteY8" fmla="*/ 359664 h 694944"/>
                          <a:gd name="connsiteX9" fmla="*/ 146304 w 218124"/>
                          <a:gd name="connsiteY9" fmla="*/ 384048 h 694944"/>
                          <a:gd name="connsiteX10" fmla="*/ 195072 w 218124"/>
                          <a:gd name="connsiteY10" fmla="*/ 396240 h 694944"/>
                          <a:gd name="connsiteX11" fmla="*/ 158496 w 218124"/>
                          <a:gd name="connsiteY11" fmla="*/ 463296 h 694944"/>
                          <a:gd name="connsiteX12" fmla="*/ 97536 w 218124"/>
                          <a:gd name="connsiteY12" fmla="*/ 499872 h 694944"/>
                          <a:gd name="connsiteX13" fmla="*/ 79248 w 218124"/>
                          <a:gd name="connsiteY13" fmla="*/ 512064 h 694944"/>
                          <a:gd name="connsiteX14" fmla="*/ 54864 w 218124"/>
                          <a:gd name="connsiteY14" fmla="*/ 518160 h 694944"/>
                          <a:gd name="connsiteX15" fmla="*/ 30480 w 218124"/>
                          <a:gd name="connsiteY15" fmla="*/ 530352 h 694944"/>
                          <a:gd name="connsiteX16" fmla="*/ 97536 w 218124"/>
                          <a:gd name="connsiteY16" fmla="*/ 560832 h 694944"/>
                          <a:gd name="connsiteX17" fmla="*/ 134112 w 218124"/>
                          <a:gd name="connsiteY17" fmla="*/ 566928 h 694944"/>
                          <a:gd name="connsiteX18" fmla="*/ 140208 w 218124"/>
                          <a:gd name="connsiteY18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97536 w 218124"/>
                          <a:gd name="connsiteY7" fmla="*/ 359664 h 694944"/>
                          <a:gd name="connsiteX8" fmla="*/ 146304 w 218124"/>
                          <a:gd name="connsiteY8" fmla="*/ 384048 h 694944"/>
                          <a:gd name="connsiteX9" fmla="*/ 195072 w 218124"/>
                          <a:gd name="connsiteY9" fmla="*/ 396240 h 694944"/>
                          <a:gd name="connsiteX10" fmla="*/ 158496 w 218124"/>
                          <a:gd name="connsiteY10" fmla="*/ 463296 h 694944"/>
                          <a:gd name="connsiteX11" fmla="*/ 97536 w 218124"/>
                          <a:gd name="connsiteY11" fmla="*/ 499872 h 694944"/>
                          <a:gd name="connsiteX12" fmla="*/ 79248 w 218124"/>
                          <a:gd name="connsiteY12" fmla="*/ 512064 h 694944"/>
                          <a:gd name="connsiteX13" fmla="*/ 54864 w 218124"/>
                          <a:gd name="connsiteY13" fmla="*/ 518160 h 694944"/>
                          <a:gd name="connsiteX14" fmla="*/ 30480 w 218124"/>
                          <a:gd name="connsiteY14" fmla="*/ 530352 h 694944"/>
                          <a:gd name="connsiteX15" fmla="*/ 97536 w 218124"/>
                          <a:gd name="connsiteY15" fmla="*/ 560832 h 694944"/>
                          <a:gd name="connsiteX16" fmla="*/ 134112 w 218124"/>
                          <a:gd name="connsiteY16" fmla="*/ 566928 h 694944"/>
                          <a:gd name="connsiteX17" fmla="*/ 140208 w 218124"/>
                          <a:gd name="connsiteY17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46304 w 218124"/>
                          <a:gd name="connsiteY7" fmla="*/ 384048 h 694944"/>
                          <a:gd name="connsiteX8" fmla="*/ 195072 w 218124"/>
                          <a:gd name="connsiteY8" fmla="*/ 396240 h 694944"/>
                          <a:gd name="connsiteX9" fmla="*/ 158496 w 218124"/>
                          <a:gd name="connsiteY9" fmla="*/ 463296 h 694944"/>
                          <a:gd name="connsiteX10" fmla="*/ 97536 w 218124"/>
                          <a:gd name="connsiteY10" fmla="*/ 499872 h 694944"/>
                          <a:gd name="connsiteX11" fmla="*/ 79248 w 218124"/>
                          <a:gd name="connsiteY11" fmla="*/ 512064 h 694944"/>
                          <a:gd name="connsiteX12" fmla="*/ 54864 w 218124"/>
                          <a:gd name="connsiteY12" fmla="*/ 518160 h 694944"/>
                          <a:gd name="connsiteX13" fmla="*/ 30480 w 218124"/>
                          <a:gd name="connsiteY13" fmla="*/ 530352 h 694944"/>
                          <a:gd name="connsiteX14" fmla="*/ 97536 w 218124"/>
                          <a:gd name="connsiteY14" fmla="*/ 560832 h 694944"/>
                          <a:gd name="connsiteX15" fmla="*/ 134112 w 218124"/>
                          <a:gd name="connsiteY15" fmla="*/ 566928 h 694944"/>
                          <a:gd name="connsiteX16" fmla="*/ 140208 w 218124"/>
                          <a:gd name="connsiteY16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95072 w 218124"/>
                          <a:gd name="connsiteY7" fmla="*/ 396240 h 694944"/>
                          <a:gd name="connsiteX8" fmla="*/ 158496 w 218124"/>
                          <a:gd name="connsiteY8" fmla="*/ 463296 h 694944"/>
                          <a:gd name="connsiteX9" fmla="*/ 97536 w 218124"/>
                          <a:gd name="connsiteY9" fmla="*/ 499872 h 694944"/>
                          <a:gd name="connsiteX10" fmla="*/ 79248 w 218124"/>
                          <a:gd name="connsiteY10" fmla="*/ 512064 h 694944"/>
                          <a:gd name="connsiteX11" fmla="*/ 54864 w 218124"/>
                          <a:gd name="connsiteY11" fmla="*/ 518160 h 694944"/>
                          <a:gd name="connsiteX12" fmla="*/ 30480 w 218124"/>
                          <a:gd name="connsiteY12" fmla="*/ 530352 h 694944"/>
                          <a:gd name="connsiteX13" fmla="*/ 97536 w 218124"/>
                          <a:gd name="connsiteY13" fmla="*/ 560832 h 694944"/>
                          <a:gd name="connsiteX14" fmla="*/ 134112 w 218124"/>
                          <a:gd name="connsiteY14" fmla="*/ 566928 h 694944"/>
                          <a:gd name="connsiteX15" fmla="*/ 140208 w 218124"/>
                          <a:gd name="connsiteY15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95072 w 218124"/>
                          <a:gd name="connsiteY7" fmla="*/ 396240 h 694944"/>
                          <a:gd name="connsiteX8" fmla="*/ 158496 w 218124"/>
                          <a:gd name="connsiteY8" fmla="*/ 463296 h 694944"/>
                          <a:gd name="connsiteX9" fmla="*/ 97536 w 218124"/>
                          <a:gd name="connsiteY9" fmla="*/ 499872 h 694944"/>
                          <a:gd name="connsiteX10" fmla="*/ 54864 w 218124"/>
                          <a:gd name="connsiteY10" fmla="*/ 518160 h 694944"/>
                          <a:gd name="connsiteX11" fmla="*/ 30480 w 218124"/>
                          <a:gd name="connsiteY11" fmla="*/ 530352 h 694944"/>
                          <a:gd name="connsiteX12" fmla="*/ 97536 w 218124"/>
                          <a:gd name="connsiteY12" fmla="*/ 560832 h 694944"/>
                          <a:gd name="connsiteX13" fmla="*/ 134112 w 218124"/>
                          <a:gd name="connsiteY13" fmla="*/ 566928 h 694944"/>
                          <a:gd name="connsiteX14" fmla="*/ 140208 w 218124"/>
                          <a:gd name="connsiteY14" fmla="*/ 694944 h 694944"/>
                          <a:gd name="connsiteX0" fmla="*/ 42672 w 207274"/>
                          <a:gd name="connsiteY0" fmla="*/ 0 h 694944"/>
                          <a:gd name="connsiteX1" fmla="*/ 134112 w 207274"/>
                          <a:gd name="connsiteY1" fmla="*/ 54864 h 694944"/>
                          <a:gd name="connsiteX2" fmla="*/ 176784 w 207274"/>
                          <a:gd name="connsiteY2" fmla="*/ 91440 h 694944"/>
                          <a:gd name="connsiteX3" fmla="*/ 0 w 207274"/>
                          <a:gd name="connsiteY3" fmla="*/ 164592 h 694944"/>
                          <a:gd name="connsiteX4" fmla="*/ 195072 w 207274"/>
                          <a:gd name="connsiteY4" fmla="*/ 231648 h 694944"/>
                          <a:gd name="connsiteX5" fmla="*/ 128016 w 207274"/>
                          <a:gd name="connsiteY5" fmla="*/ 298704 h 694944"/>
                          <a:gd name="connsiteX6" fmla="*/ 36576 w 207274"/>
                          <a:gd name="connsiteY6" fmla="*/ 335280 h 694944"/>
                          <a:gd name="connsiteX7" fmla="*/ 195072 w 207274"/>
                          <a:gd name="connsiteY7" fmla="*/ 396240 h 694944"/>
                          <a:gd name="connsiteX8" fmla="*/ 158496 w 207274"/>
                          <a:gd name="connsiteY8" fmla="*/ 463296 h 694944"/>
                          <a:gd name="connsiteX9" fmla="*/ 104970 w 207274"/>
                          <a:gd name="connsiteY9" fmla="*/ 511023 h 694944"/>
                          <a:gd name="connsiteX10" fmla="*/ 54864 w 207274"/>
                          <a:gd name="connsiteY10" fmla="*/ 518160 h 694944"/>
                          <a:gd name="connsiteX11" fmla="*/ 30480 w 207274"/>
                          <a:gd name="connsiteY11" fmla="*/ 530352 h 694944"/>
                          <a:gd name="connsiteX12" fmla="*/ 97536 w 207274"/>
                          <a:gd name="connsiteY12" fmla="*/ 560832 h 694944"/>
                          <a:gd name="connsiteX13" fmla="*/ 134112 w 207274"/>
                          <a:gd name="connsiteY13" fmla="*/ 566928 h 694944"/>
                          <a:gd name="connsiteX14" fmla="*/ 140208 w 207274"/>
                          <a:gd name="connsiteY14" fmla="*/ 694944 h 694944"/>
                          <a:gd name="connsiteX0" fmla="*/ 42672 w 208403"/>
                          <a:gd name="connsiteY0" fmla="*/ 0 h 694944"/>
                          <a:gd name="connsiteX1" fmla="*/ 134112 w 208403"/>
                          <a:gd name="connsiteY1" fmla="*/ 54864 h 694944"/>
                          <a:gd name="connsiteX2" fmla="*/ 176784 w 208403"/>
                          <a:gd name="connsiteY2" fmla="*/ 91440 h 694944"/>
                          <a:gd name="connsiteX3" fmla="*/ 0 w 208403"/>
                          <a:gd name="connsiteY3" fmla="*/ 164592 h 694944"/>
                          <a:gd name="connsiteX4" fmla="*/ 195072 w 208403"/>
                          <a:gd name="connsiteY4" fmla="*/ 231648 h 694944"/>
                          <a:gd name="connsiteX5" fmla="*/ 128016 w 208403"/>
                          <a:gd name="connsiteY5" fmla="*/ 298704 h 694944"/>
                          <a:gd name="connsiteX6" fmla="*/ 36576 w 208403"/>
                          <a:gd name="connsiteY6" fmla="*/ 335280 h 694944"/>
                          <a:gd name="connsiteX7" fmla="*/ 195072 w 208403"/>
                          <a:gd name="connsiteY7" fmla="*/ 396240 h 694944"/>
                          <a:gd name="connsiteX8" fmla="*/ 158496 w 208403"/>
                          <a:gd name="connsiteY8" fmla="*/ 463296 h 694944"/>
                          <a:gd name="connsiteX9" fmla="*/ 54864 w 208403"/>
                          <a:gd name="connsiteY9" fmla="*/ 518160 h 694944"/>
                          <a:gd name="connsiteX10" fmla="*/ 30480 w 208403"/>
                          <a:gd name="connsiteY10" fmla="*/ 530352 h 694944"/>
                          <a:gd name="connsiteX11" fmla="*/ 97536 w 208403"/>
                          <a:gd name="connsiteY11" fmla="*/ 560832 h 694944"/>
                          <a:gd name="connsiteX12" fmla="*/ 134112 w 208403"/>
                          <a:gd name="connsiteY12" fmla="*/ 566928 h 694944"/>
                          <a:gd name="connsiteX13" fmla="*/ 140208 w 208403"/>
                          <a:gd name="connsiteY13" fmla="*/ 694944 h 694944"/>
                          <a:gd name="connsiteX0" fmla="*/ 42672 w 209015"/>
                          <a:gd name="connsiteY0" fmla="*/ 0 h 694944"/>
                          <a:gd name="connsiteX1" fmla="*/ 134112 w 209015"/>
                          <a:gd name="connsiteY1" fmla="*/ 54864 h 694944"/>
                          <a:gd name="connsiteX2" fmla="*/ 176784 w 209015"/>
                          <a:gd name="connsiteY2" fmla="*/ 91440 h 694944"/>
                          <a:gd name="connsiteX3" fmla="*/ 0 w 209015"/>
                          <a:gd name="connsiteY3" fmla="*/ 164592 h 694944"/>
                          <a:gd name="connsiteX4" fmla="*/ 195072 w 209015"/>
                          <a:gd name="connsiteY4" fmla="*/ 231648 h 694944"/>
                          <a:gd name="connsiteX5" fmla="*/ 128016 w 209015"/>
                          <a:gd name="connsiteY5" fmla="*/ 298704 h 694944"/>
                          <a:gd name="connsiteX6" fmla="*/ 36576 w 209015"/>
                          <a:gd name="connsiteY6" fmla="*/ 335280 h 694944"/>
                          <a:gd name="connsiteX7" fmla="*/ 195072 w 209015"/>
                          <a:gd name="connsiteY7" fmla="*/ 396240 h 694944"/>
                          <a:gd name="connsiteX8" fmla="*/ 158496 w 209015"/>
                          <a:gd name="connsiteY8" fmla="*/ 463296 h 694944"/>
                          <a:gd name="connsiteX9" fmla="*/ 30480 w 209015"/>
                          <a:gd name="connsiteY9" fmla="*/ 530352 h 694944"/>
                          <a:gd name="connsiteX10" fmla="*/ 97536 w 209015"/>
                          <a:gd name="connsiteY10" fmla="*/ 560832 h 694944"/>
                          <a:gd name="connsiteX11" fmla="*/ 134112 w 209015"/>
                          <a:gd name="connsiteY11" fmla="*/ 566928 h 694944"/>
                          <a:gd name="connsiteX12" fmla="*/ 140208 w 209015"/>
                          <a:gd name="connsiteY12" fmla="*/ 694944 h 694944"/>
                          <a:gd name="connsiteX0" fmla="*/ 42672 w 199461"/>
                          <a:gd name="connsiteY0" fmla="*/ 0 h 694944"/>
                          <a:gd name="connsiteX1" fmla="*/ 134112 w 199461"/>
                          <a:gd name="connsiteY1" fmla="*/ 54864 h 694944"/>
                          <a:gd name="connsiteX2" fmla="*/ 176784 w 199461"/>
                          <a:gd name="connsiteY2" fmla="*/ 91440 h 694944"/>
                          <a:gd name="connsiteX3" fmla="*/ 0 w 199461"/>
                          <a:gd name="connsiteY3" fmla="*/ 164592 h 694944"/>
                          <a:gd name="connsiteX4" fmla="*/ 195072 w 199461"/>
                          <a:gd name="connsiteY4" fmla="*/ 231648 h 694944"/>
                          <a:gd name="connsiteX5" fmla="*/ 128016 w 199461"/>
                          <a:gd name="connsiteY5" fmla="*/ 298704 h 694944"/>
                          <a:gd name="connsiteX6" fmla="*/ 36576 w 199461"/>
                          <a:gd name="connsiteY6" fmla="*/ 335280 h 694944"/>
                          <a:gd name="connsiteX7" fmla="*/ 195072 w 199461"/>
                          <a:gd name="connsiteY7" fmla="*/ 396240 h 694944"/>
                          <a:gd name="connsiteX8" fmla="*/ 30480 w 199461"/>
                          <a:gd name="connsiteY8" fmla="*/ 530352 h 694944"/>
                          <a:gd name="connsiteX9" fmla="*/ 97536 w 199461"/>
                          <a:gd name="connsiteY9" fmla="*/ 560832 h 694944"/>
                          <a:gd name="connsiteX10" fmla="*/ 134112 w 199461"/>
                          <a:gd name="connsiteY10" fmla="*/ 566928 h 694944"/>
                          <a:gd name="connsiteX11" fmla="*/ 140208 w 199461"/>
                          <a:gd name="connsiteY11" fmla="*/ 694944 h 694944"/>
                          <a:gd name="connsiteX0" fmla="*/ 42672 w 195237"/>
                          <a:gd name="connsiteY0" fmla="*/ 0 h 694944"/>
                          <a:gd name="connsiteX1" fmla="*/ 134112 w 195237"/>
                          <a:gd name="connsiteY1" fmla="*/ 54864 h 694944"/>
                          <a:gd name="connsiteX2" fmla="*/ 176784 w 195237"/>
                          <a:gd name="connsiteY2" fmla="*/ 91440 h 694944"/>
                          <a:gd name="connsiteX3" fmla="*/ 0 w 195237"/>
                          <a:gd name="connsiteY3" fmla="*/ 164592 h 694944"/>
                          <a:gd name="connsiteX4" fmla="*/ 195072 w 195237"/>
                          <a:gd name="connsiteY4" fmla="*/ 231648 h 694944"/>
                          <a:gd name="connsiteX5" fmla="*/ 36576 w 195237"/>
                          <a:gd name="connsiteY5" fmla="*/ 335280 h 694944"/>
                          <a:gd name="connsiteX6" fmla="*/ 195072 w 195237"/>
                          <a:gd name="connsiteY6" fmla="*/ 396240 h 694944"/>
                          <a:gd name="connsiteX7" fmla="*/ 30480 w 195237"/>
                          <a:gd name="connsiteY7" fmla="*/ 530352 h 694944"/>
                          <a:gd name="connsiteX8" fmla="*/ 97536 w 195237"/>
                          <a:gd name="connsiteY8" fmla="*/ 560832 h 694944"/>
                          <a:gd name="connsiteX9" fmla="*/ 134112 w 195237"/>
                          <a:gd name="connsiteY9" fmla="*/ 566928 h 694944"/>
                          <a:gd name="connsiteX10" fmla="*/ 140208 w 195237"/>
                          <a:gd name="connsiteY10" fmla="*/ 694944 h 694944"/>
                          <a:gd name="connsiteX0" fmla="*/ 42672 w 195237"/>
                          <a:gd name="connsiteY0" fmla="*/ 0 h 694944"/>
                          <a:gd name="connsiteX1" fmla="*/ 176784 w 195237"/>
                          <a:gd name="connsiteY1" fmla="*/ 91440 h 694944"/>
                          <a:gd name="connsiteX2" fmla="*/ 0 w 195237"/>
                          <a:gd name="connsiteY2" fmla="*/ 164592 h 694944"/>
                          <a:gd name="connsiteX3" fmla="*/ 195072 w 195237"/>
                          <a:gd name="connsiteY3" fmla="*/ 231648 h 694944"/>
                          <a:gd name="connsiteX4" fmla="*/ 36576 w 195237"/>
                          <a:gd name="connsiteY4" fmla="*/ 335280 h 694944"/>
                          <a:gd name="connsiteX5" fmla="*/ 195072 w 195237"/>
                          <a:gd name="connsiteY5" fmla="*/ 396240 h 694944"/>
                          <a:gd name="connsiteX6" fmla="*/ 30480 w 195237"/>
                          <a:gd name="connsiteY6" fmla="*/ 530352 h 694944"/>
                          <a:gd name="connsiteX7" fmla="*/ 97536 w 195237"/>
                          <a:gd name="connsiteY7" fmla="*/ 560832 h 694944"/>
                          <a:gd name="connsiteX8" fmla="*/ 134112 w 195237"/>
                          <a:gd name="connsiteY8" fmla="*/ 566928 h 694944"/>
                          <a:gd name="connsiteX9" fmla="*/ 140208 w 195237"/>
                          <a:gd name="connsiteY9" fmla="*/ 694944 h 694944"/>
                          <a:gd name="connsiteX0" fmla="*/ 1784 w 195237"/>
                          <a:gd name="connsiteY0" fmla="*/ 0 h 665207"/>
                          <a:gd name="connsiteX1" fmla="*/ 176784 w 195237"/>
                          <a:gd name="connsiteY1" fmla="*/ 61703 h 665207"/>
                          <a:gd name="connsiteX2" fmla="*/ 0 w 195237"/>
                          <a:gd name="connsiteY2" fmla="*/ 134855 h 665207"/>
                          <a:gd name="connsiteX3" fmla="*/ 195072 w 195237"/>
                          <a:gd name="connsiteY3" fmla="*/ 201911 h 665207"/>
                          <a:gd name="connsiteX4" fmla="*/ 36576 w 195237"/>
                          <a:gd name="connsiteY4" fmla="*/ 305543 h 665207"/>
                          <a:gd name="connsiteX5" fmla="*/ 195072 w 195237"/>
                          <a:gd name="connsiteY5" fmla="*/ 366503 h 665207"/>
                          <a:gd name="connsiteX6" fmla="*/ 30480 w 195237"/>
                          <a:gd name="connsiteY6" fmla="*/ 500615 h 665207"/>
                          <a:gd name="connsiteX7" fmla="*/ 97536 w 195237"/>
                          <a:gd name="connsiteY7" fmla="*/ 531095 h 665207"/>
                          <a:gd name="connsiteX8" fmla="*/ 134112 w 195237"/>
                          <a:gd name="connsiteY8" fmla="*/ 537191 h 665207"/>
                          <a:gd name="connsiteX9" fmla="*/ 140208 w 195237"/>
                          <a:gd name="connsiteY9" fmla="*/ 665207 h 665207"/>
                          <a:gd name="connsiteX0" fmla="*/ 1822 w 195275"/>
                          <a:gd name="connsiteY0" fmla="*/ 0 h 665207"/>
                          <a:gd name="connsiteX1" fmla="*/ 176822 w 195275"/>
                          <a:gd name="connsiteY1" fmla="*/ 61703 h 665207"/>
                          <a:gd name="connsiteX2" fmla="*/ 38 w 195275"/>
                          <a:gd name="connsiteY2" fmla="*/ 134855 h 665207"/>
                          <a:gd name="connsiteX3" fmla="*/ 195110 w 195275"/>
                          <a:gd name="connsiteY3" fmla="*/ 201911 h 665207"/>
                          <a:gd name="connsiteX4" fmla="*/ 36614 w 195275"/>
                          <a:gd name="connsiteY4" fmla="*/ 305543 h 665207"/>
                          <a:gd name="connsiteX5" fmla="*/ 195110 w 195275"/>
                          <a:gd name="connsiteY5" fmla="*/ 366503 h 665207"/>
                          <a:gd name="connsiteX6" fmla="*/ 30518 w 195275"/>
                          <a:gd name="connsiteY6" fmla="*/ 500615 h 665207"/>
                          <a:gd name="connsiteX7" fmla="*/ 97574 w 195275"/>
                          <a:gd name="connsiteY7" fmla="*/ 531095 h 665207"/>
                          <a:gd name="connsiteX8" fmla="*/ 134150 w 195275"/>
                          <a:gd name="connsiteY8" fmla="*/ 537191 h 665207"/>
                          <a:gd name="connsiteX9" fmla="*/ 140246 w 195275"/>
                          <a:gd name="connsiteY9" fmla="*/ 665207 h 665207"/>
                          <a:gd name="connsiteX0" fmla="*/ 1822 w 195255"/>
                          <a:gd name="connsiteY0" fmla="*/ 0 h 665207"/>
                          <a:gd name="connsiteX1" fmla="*/ 176822 w 195255"/>
                          <a:gd name="connsiteY1" fmla="*/ 61703 h 665207"/>
                          <a:gd name="connsiteX2" fmla="*/ 38 w 195255"/>
                          <a:gd name="connsiteY2" fmla="*/ 134855 h 665207"/>
                          <a:gd name="connsiteX3" fmla="*/ 195110 w 195255"/>
                          <a:gd name="connsiteY3" fmla="*/ 201911 h 665207"/>
                          <a:gd name="connsiteX4" fmla="*/ 14311 w 195255"/>
                          <a:gd name="connsiteY4" fmla="*/ 283240 h 665207"/>
                          <a:gd name="connsiteX5" fmla="*/ 195110 w 195255"/>
                          <a:gd name="connsiteY5" fmla="*/ 366503 h 665207"/>
                          <a:gd name="connsiteX6" fmla="*/ 30518 w 195255"/>
                          <a:gd name="connsiteY6" fmla="*/ 500615 h 665207"/>
                          <a:gd name="connsiteX7" fmla="*/ 97574 w 195255"/>
                          <a:gd name="connsiteY7" fmla="*/ 531095 h 665207"/>
                          <a:gd name="connsiteX8" fmla="*/ 134150 w 195255"/>
                          <a:gd name="connsiteY8" fmla="*/ 537191 h 665207"/>
                          <a:gd name="connsiteX9" fmla="*/ 140246 w 195255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50061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50061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45601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45601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20993 w 195247"/>
                          <a:gd name="connsiteY6" fmla="*/ 43696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14643 w 195247"/>
                          <a:gd name="connsiteY6" fmla="*/ 41473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3760 w 197185"/>
                          <a:gd name="connsiteY0" fmla="*/ 0 h 665207"/>
                          <a:gd name="connsiteX1" fmla="*/ 178760 w 197185"/>
                          <a:gd name="connsiteY1" fmla="*/ 61703 h 665207"/>
                          <a:gd name="connsiteX2" fmla="*/ 1976 w 197185"/>
                          <a:gd name="connsiteY2" fmla="*/ 134855 h 665207"/>
                          <a:gd name="connsiteX3" fmla="*/ 197048 w 197185"/>
                          <a:gd name="connsiteY3" fmla="*/ 201911 h 665207"/>
                          <a:gd name="connsiteX4" fmla="*/ 16249 w 197185"/>
                          <a:gd name="connsiteY4" fmla="*/ 283240 h 665207"/>
                          <a:gd name="connsiteX5" fmla="*/ 197048 w 197185"/>
                          <a:gd name="connsiteY5" fmla="*/ 366503 h 665207"/>
                          <a:gd name="connsiteX6" fmla="*/ 706 w 197185"/>
                          <a:gd name="connsiteY6" fmla="*/ 430610 h 665207"/>
                          <a:gd name="connsiteX7" fmla="*/ 99512 w 197185"/>
                          <a:gd name="connsiteY7" fmla="*/ 531095 h 665207"/>
                          <a:gd name="connsiteX8" fmla="*/ 136088 w 197185"/>
                          <a:gd name="connsiteY8" fmla="*/ 537191 h 665207"/>
                          <a:gd name="connsiteX9" fmla="*/ 142184 w 197185"/>
                          <a:gd name="connsiteY9" fmla="*/ 665207 h 665207"/>
                          <a:gd name="connsiteX0" fmla="*/ 3760 w 197185"/>
                          <a:gd name="connsiteY0" fmla="*/ 0 h 665207"/>
                          <a:gd name="connsiteX1" fmla="*/ 178760 w 197185"/>
                          <a:gd name="connsiteY1" fmla="*/ 61703 h 665207"/>
                          <a:gd name="connsiteX2" fmla="*/ 1976 w 197185"/>
                          <a:gd name="connsiteY2" fmla="*/ 134855 h 665207"/>
                          <a:gd name="connsiteX3" fmla="*/ 197048 w 197185"/>
                          <a:gd name="connsiteY3" fmla="*/ 201911 h 665207"/>
                          <a:gd name="connsiteX4" fmla="*/ 16249 w 197185"/>
                          <a:gd name="connsiteY4" fmla="*/ 283240 h 665207"/>
                          <a:gd name="connsiteX5" fmla="*/ 197048 w 197185"/>
                          <a:gd name="connsiteY5" fmla="*/ 366503 h 665207"/>
                          <a:gd name="connsiteX6" fmla="*/ 706 w 197185"/>
                          <a:gd name="connsiteY6" fmla="*/ 430610 h 665207"/>
                          <a:gd name="connsiteX7" fmla="*/ 99512 w 197185"/>
                          <a:gd name="connsiteY7" fmla="*/ 531095 h 665207"/>
                          <a:gd name="connsiteX8" fmla="*/ 142184 w 197185"/>
                          <a:gd name="connsiteY8" fmla="*/ 665207 h 665207"/>
                          <a:gd name="connsiteX0" fmla="*/ 3760 w 197185"/>
                          <a:gd name="connsiteY0" fmla="*/ 0 h 668382"/>
                          <a:gd name="connsiteX1" fmla="*/ 178760 w 197185"/>
                          <a:gd name="connsiteY1" fmla="*/ 61703 h 668382"/>
                          <a:gd name="connsiteX2" fmla="*/ 1976 w 197185"/>
                          <a:gd name="connsiteY2" fmla="*/ 134855 h 668382"/>
                          <a:gd name="connsiteX3" fmla="*/ 197048 w 197185"/>
                          <a:gd name="connsiteY3" fmla="*/ 201911 h 668382"/>
                          <a:gd name="connsiteX4" fmla="*/ 16249 w 197185"/>
                          <a:gd name="connsiteY4" fmla="*/ 283240 h 668382"/>
                          <a:gd name="connsiteX5" fmla="*/ 197048 w 197185"/>
                          <a:gd name="connsiteY5" fmla="*/ 366503 h 668382"/>
                          <a:gd name="connsiteX6" fmla="*/ 706 w 197185"/>
                          <a:gd name="connsiteY6" fmla="*/ 430610 h 668382"/>
                          <a:gd name="connsiteX7" fmla="*/ 99512 w 197185"/>
                          <a:gd name="connsiteY7" fmla="*/ 531095 h 668382"/>
                          <a:gd name="connsiteX8" fmla="*/ 116784 w 197185"/>
                          <a:gd name="connsiteY8" fmla="*/ 668382 h 668382"/>
                          <a:gd name="connsiteX0" fmla="*/ 3760 w 197185"/>
                          <a:gd name="connsiteY0" fmla="*/ 0 h 668382"/>
                          <a:gd name="connsiteX1" fmla="*/ 178760 w 197185"/>
                          <a:gd name="connsiteY1" fmla="*/ 61703 h 668382"/>
                          <a:gd name="connsiteX2" fmla="*/ 1976 w 197185"/>
                          <a:gd name="connsiteY2" fmla="*/ 134855 h 668382"/>
                          <a:gd name="connsiteX3" fmla="*/ 197048 w 197185"/>
                          <a:gd name="connsiteY3" fmla="*/ 201911 h 668382"/>
                          <a:gd name="connsiteX4" fmla="*/ 16249 w 197185"/>
                          <a:gd name="connsiteY4" fmla="*/ 283240 h 668382"/>
                          <a:gd name="connsiteX5" fmla="*/ 197048 w 197185"/>
                          <a:gd name="connsiteY5" fmla="*/ 366503 h 668382"/>
                          <a:gd name="connsiteX6" fmla="*/ 706 w 197185"/>
                          <a:gd name="connsiteY6" fmla="*/ 430610 h 668382"/>
                          <a:gd name="connsiteX7" fmla="*/ 99512 w 197185"/>
                          <a:gd name="connsiteY7" fmla="*/ 531095 h 668382"/>
                          <a:gd name="connsiteX8" fmla="*/ 116784 w 197185"/>
                          <a:gd name="connsiteY8" fmla="*/ 668382 h 668382"/>
                          <a:gd name="connsiteX0" fmla="*/ 4457 w 197882"/>
                          <a:gd name="connsiteY0" fmla="*/ 0 h 668382"/>
                          <a:gd name="connsiteX1" fmla="*/ 179457 w 197882"/>
                          <a:gd name="connsiteY1" fmla="*/ 61703 h 668382"/>
                          <a:gd name="connsiteX2" fmla="*/ 2673 w 197882"/>
                          <a:gd name="connsiteY2" fmla="*/ 134855 h 668382"/>
                          <a:gd name="connsiteX3" fmla="*/ 197745 w 197882"/>
                          <a:gd name="connsiteY3" fmla="*/ 201911 h 668382"/>
                          <a:gd name="connsiteX4" fmla="*/ 16946 w 197882"/>
                          <a:gd name="connsiteY4" fmla="*/ 283240 h 668382"/>
                          <a:gd name="connsiteX5" fmla="*/ 197745 w 197882"/>
                          <a:gd name="connsiteY5" fmla="*/ 366503 h 668382"/>
                          <a:gd name="connsiteX6" fmla="*/ 1403 w 197882"/>
                          <a:gd name="connsiteY6" fmla="*/ 430610 h 668382"/>
                          <a:gd name="connsiteX7" fmla="*/ 100209 w 197882"/>
                          <a:gd name="connsiteY7" fmla="*/ 531095 h 668382"/>
                          <a:gd name="connsiteX8" fmla="*/ 117481 w 197882"/>
                          <a:gd name="connsiteY8" fmla="*/ 668382 h 668382"/>
                          <a:gd name="connsiteX0" fmla="*/ 4457 w 197882"/>
                          <a:gd name="connsiteY0" fmla="*/ 0 h 608057"/>
                          <a:gd name="connsiteX1" fmla="*/ 179457 w 197882"/>
                          <a:gd name="connsiteY1" fmla="*/ 61703 h 608057"/>
                          <a:gd name="connsiteX2" fmla="*/ 2673 w 197882"/>
                          <a:gd name="connsiteY2" fmla="*/ 134855 h 608057"/>
                          <a:gd name="connsiteX3" fmla="*/ 197745 w 197882"/>
                          <a:gd name="connsiteY3" fmla="*/ 201911 h 608057"/>
                          <a:gd name="connsiteX4" fmla="*/ 16946 w 197882"/>
                          <a:gd name="connsiteY4" fmla="*/ 283240 h 608057"/>
                          <a:gd name="connsiteX5" fmla="*/ 197745 w 197882"/>
                          <a:gd name="connsiteY5" fmla="*/ 366503 h 608057"/>
                          <a:gd name="connsiteX6" fmla="*/ 1403 w 197882"/>
                          <a:gd name="connsiteY6" fmla="*/ 430610 h 608057"/>
                          <a:gd name="connsiteX7" fmla="*/ 100209 w 197882"/>
                          <a:gd name="connsiteY7" fmla="*/ 531095 h 608057"/>
                          <a:gd name="connsiteX8" fmla="*/ 107956 w 197882"/>
                          <a:gd name="connsiteY8" fmla="*/ 608057 h 608057"/>
                          <a:gd name="connsiteX0" fmla="*/ 7616 w 201041"/>
                          <a:gd name="connsiteY0" fmla="*/ 0 h 608057"/>
                          <a:gd name="connsiteX1" fmla="*/ 182616 w 201041"/>
                          <a:gd name="connsiteY1" fmla="*/ 61703 h 608057"/>
                          <a:gd name="connsiteX2" fmla="*/ 5832 w 201041"/>
                          <a:gd name="connsiteY2" fmla="*/ 134855 h 608057"/>
                          <a:gd name="connsiteX3" fmla="*/ 200904 w 201041"/>
                          <a:gd name="connsiteY3" fmla="*/ 201911 h 608057"/>
                          <a:gd name="connsiteX4" fmla="*/ 20105 w 201041"/>
                          <a:gd name="connsiteY4" fmla="*/ 283240 h 608057"/>
                          <a:gd name="connsiteX5" fmla="*/ 200904 w 201041"/>
                          <a:gd name="connsiteY5" fmla="*/ 366503 h 608057"/>
                          <a:gd name="connsiteX6" fmla="*/ 1387 w 201041"/>
                          <a:gd name="connsiteY6" fmla="*/ 414735 h 608057"/>
                          <a:gd name="connsiteX7" fmla="*/ 103368 w 201041"/>
                          <a:gd name="connsiteY7" fmla="*/ 531095 h 608057"/>
                          <a:gd name="connsiteX8" fmla="*/ 111115 w 201041"/>
                          <a:gd name="connsiteY8" fmla="*/ 608057 h 608057"/>
                          <a:gd name="connsiteX0" fmla="*/ 7601 w 201016"/>
                          <a:gd name="connsiteY0" fmla="*/ 0 h 608057"/>
                          <a:gd name="connsiteX1" fmla="*/ 182601 w 201016"/>
                          <a:gd name="connsiteY1" fmla="*/ 61703 h 608057"/>
                          <a:gd name="connsiteX2" fmla="*/ 5817 w 201016"/>
                          <a:gd name="connsiteY2" fmla="*/ 134855 h 608057"/>
                          <a:gd name="connsiteX3" fmla="*/ 200889 w 201016"/>
                          <a:gd name="connsiteY3" fmla="*/ 201911 h 608057"/>
                          <a:gd name="connsiteX4" fmla="*/ 4215 w 201016"/>
                          <a:gd name="connsiteY4" fmla="*/ 267365 h 608057"/>
                          <a:gd name="connsiteX5" fmla="*/ 200889 w 201016"/>
                          <a:gd name="connsiteY5" fmla="*/ 366503 h 608057"/>
                          <a:gd name="connsiteX6" fmla="*/ 1372 w 201016"/>
                          <a:gd name="connsiteY6" fmla="*/ 414735 h 608057"/>
                          <a:gd name="connsiteX7" fmla="*/ 103353 w 201016"/>
                          <a:gd name="connsiteY7" fmla="*/ 531095 h 608057"/>
                          <a:gd name="connsiteX8" fmla="*/ 111100 w 201016"/>
                          <a:gd name="connsiteY8" fmla="*/ 608057 h 608057"/>
                          <a:gd name="connsiteX0" fmla="*/ 7601 w 201651"/>
                          <a:gd name="connsiteY0" fmla="*/ 0 h 608057"/>
                          <a:gd name="connsiteX1" fmla="*/ 201651 w 201651"/>
                          <a:gd name="connsiteY1" fmla="*/ 52178 h 608057"/>
                          <a:gd name="connsiteX2" fmla="*/ 5817 w 201651"/>
                          <a:gd name="connsiteY2" fmla="*/ 134855 h 608057"/>
                          <a:gd name="connsiteX3" fmla="*/ 200889 w 201651"/>
                          <a:gd name="connsiteY3" fmla="*/ 201911 h 608057"/>
                          <a:gd name="connsiteX4" fmla="*/ 4215 w 201651"/>
                          <a:gd name="connsiteY4" fmla="*/ 267365 h 608057"/>
                          <a:gd name="connsiteX5" fmla="*/ 200889 w 201651"/>
                          <a:gd name="connsiteY5" fmla="*/ 366503 h 608057"/>
                          <a:gd name="connsiteX6" fmla="*/ 1372 w 201651"/>
                          <a:gd name="connsiteY6" fmla="*/ 414735 h 608057"/>
                          <a:gd name="connsiteX7" fmla="*/ 103353 w 201651"/>
                          <a:gd name="connsiteY7" fmla="*/ 531095 h 608057"/>
                          <a:gd name="connsiteX8" fmla="*/ 111100 w 201651"/>
                          <a:gd name="connsiteY8" fmla="*/ 608057 h 608057"/>
                          <a:gd name="connsiteX0" fmla="*/ 3810 w 197860"/>
                          <a:gd name="connsiteY0" fmla="*/ 0 h 608057"/>
                          <a:gd name="connsiteX1" fmla="*/ 197860 w 197860"/>
                          <a:gd name="connsiteY1" fmla="*/ 52178 h 608057"/>
                          <a:gd name="connsiteX2" fmla="*/ 2026 w 197860"/>
                          <a:gd name="connsiteY2" fmla="*/ 134855 h 608057"/>
                          <a:gd name="connsiteX3" fmla="*/ 197098 w 197860"/>
                          <a:gd name="connsiteY3" fmla="*/ 201911 h 608057"/>
                          <a:gd name="connsiteX4" fmla="*/ 424 w 197860"/>
                          <a:gd name="connsiteY4" fmla="*/ 267365 h 608057"/>
                          <a:gd name="connsiteX5" fmla="*/ 197098 w 197860"/>
                          <a:gd name="connsiteY5" fmla="*/ 366503 h 608057"/>
                          <a:gd name="connsiteX6" fmla="*/ 7106 w 197860"/>
                          <a:gd name="connsiteY6" fmla="*/ 405210 h 608057"/>
                          <a:gd name="connsiteX7" fmla="*/ 99562 w 197860"/>
                          <a:gd name="connsiteY7" fmla="*/ 531095 h 608057"/>
                          <a:gd name="connsiteX8" fmla="*/ 107309 w 197860"/>
                          <a:gd name="connsiteY8" fmla="*/ 608057 h 608057"/>
                          <a:gd name="connsiteX0" fmla="*/ 3810 w 197860"/>
                          <a:gd name="connsiteY0" fmla="*/ 0 h 608057"/>
                          <a:gd name="connsiteX1" fmla="*/ 197860 w 197860"/>
                          <a:gd name="connsiteY1" fmla="*/ 52178 h 608057"/>
                          <a:gd name="connsiteX2" fmla="*/ 2026 w 197860"/>
                          <a:gd name="connsiteY2" fmla="*/ 134855 h 608057"/>
                          <a:gd name="connsiteX3" fmla="*/ 197098 w 197860"/>
                          <a:gd name="connsiteY3" fmla="*/ 201911 h 608057"/>
                          <a:gd name="connsiteX4" fmla="*/ 424 w 197860"/>
                          <a:gd name="connsiteY4" fmla="*/ 267365 h 608057"/>
                          <a:gd name="connsiteX5" fmla="*/ 197098 w 197860"/>
                          <a:gd name="connsiteY5" fmla="*/ 366503 h 608057"/>
                          <a:gd name="connsiteX6" fmla="*/ 7106 w 197860"/>
                          <a:gd name="connsiteY6" fmla="*/ 405210 h 608057"/>
                          <a:gd name="connsiteX7" fmla="*/ 96387 w 197860"/>
                          <a:gd name="connsiteY7" fmla="*/ 470770 h 608057"/>
                          <a:gd name="connsiteX8" fmla="*/ 107309 w 197860"/>
                          <a:gd name="connsiteY8" fmla="*/ 608057 h 608057"/>
                          <a:gd name="connsiteX0" fmla="*/ 3810 w 197860"/>
                          <a:gd name="connsiteY0" fmla="*/ 0 h 566782"/>
                          <a:gd name="connsiteX1" fmla="*/ 197860 w 197860"/>
                          <a:gd name="connsiteY1" fmla="*/ 52178 h 566782"/>
                          <a:gd name="connsiteX2" fmla="*/ 2026 w 197860"/>
                          <a:gd name="connsiteY2" fmla="*/ 134855 h 566782"/>
                          <a:gd name="connsiteX3" fmla="*/ 197098 w 197860"/>
                          <a:gd name="connsiteY3" fmla="*/ 201911 h 566782"/>
                          <a:gd name="connsiteX4" fmla="*/ 424 w 197860"/>
                          <a:gd name="connsiteY4" fmla="*/ 267365 h 566782"/>
                          <a:gd name="connsiteX5" fmla="*/ 197098 w 197860"/>
                          <a:gd name="connsiteY5" fmla="*/ 366503 h 566782"/>
                          <a:gd name="connsiteX6" fmla="*/ 7106 w 197860"/>
                          <a:gd name="connsiteY6" fmla="*/ 405210 h 566782"/>
                          <a:gd name="connsiteX7" fmla="*/ 96387 w 197860"/>
                          <a:gd name="connsiteY7" fmla="*/ 470770 h 566782"/>
                          <a:gd name="connsiteX8" fmla="*/ 107309 w 197860"/>
                          <a:gd name="connsiteY8" fmla="*/ 566782 h 5667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7860" h="566782">
                            <a:moveTo>
                              <a:pt x="3810" y="0"/>
                            </a:moveTo>
                            <a:cubicBezTo>
                              <a:pt x="31750" y="19050"/>
                              <a:pt x="198157" y="29702"/>
                              <a:pt x="197860" y="52178"/>
                            </a:cubicBezTo>
                            <a:cubicBezTo>
                              <a:pt x="197563" y="74654"/>
                              <a:pt x="2153" y="109900"/>
                              <a:pt x="2026" y="134855"/>
                            </a:cubicBezTo>
                            <a:cubicBezTo>
                              <a:pt x="1899" y="159810"/>
                              <a:pt x="191002" y="173463"/>
                              <a:pt x="197098" y="201911"/>
                            </a:cubicBezTo>
                            <a:cubicBezTo>
                              <a:pt x="203194" y="230359"/>
                              <a:pt x="-10752" y="251109"/>
                              <a:pt x="424" y="267365"/>
                            </a:cubicBezTo>
                            <a:cubicBezTo>
                              <a:pt x="11600" y="283621"/>
                              <a:pt x="195984" y="343529"/>
                              <a:pt x="197098" y="366503"/>
                            </a:cubicBezTo>
                            <a:cubicBezTo>
                              <a:pt x="198212" y="389477"/>
                              <a:pt x="23891" y="387832"/>
                              <a:pt x="7106" y="405210"/>
                            </a:cubicBezTo>
                            <a:cubicBezTo>
                              <a:pt x="-9679" y="422588"/>
                              <a:pt x="79687" y="443841"/>
                              <a:pt x="96387" y="470770"/>
                            </a:cubicBezTo>
                            <a:cubicBezTo>
                              <a:pt x="113087" y="497699"/>
                              <a:pt x="98419" y="538842"/>
                              <a:pt x="107309" y="566782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FF0000"/>
                        </a:solidFill>
                        <a:prstDash val="lgDash"/>
                        <a:tailEnd type="triangle"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threePt" dir="t">
                          <a:rot lat="0" lon="0" rev="1200000"/>
                        </a:lightRig>
                      </a:scene3d>
                      <a:sp3d/>
                    </p:spPr>
                    <p:style>
                      <a:lnRef idx="0">
                        <a:schemeClr val="accent1"/>
                      </a:lnRef>
                      <a:fillRef idx="3">
                        <a:schemeClr val="accent1"/>
                      </a:fillRef>
                      <a:effectRef idx="3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8" name="Freeform 67"/>
                      <p:cNvSpPr/>
                      <p:nvPr/>
                    </p:nvSpPr>
                    <p:spPr>
                      <a:xfrm rot="19680000">
                        <a:off x="4829110" y="3703413"/>
                        <a:ext cx="169843" cy="1065732"/>
                      </a:xfrm>
                      <a:custGeom>
                        <a:avLst/>
                        <a:gdLst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79248 w 218124"/>
                          <a:gd name="connsiteY8" fmla="*/ 152400 h 694944"/>
                          <a:gd name="connsiteX9" fmla="*/ 0 w 218124"/>
                          <a:gd name="connsiteY9" fmla="*/ 164592 h 694944"/>
                          <a:gd name="connsiteX10" fmla="*/ 30480 w 218124"/>
                          <a:gd name="connsiteY10" fmla="*/ 170688 h 694944"/>
                          <a:gd name="connsiteX11" fmla="*/ 115824 w 218124"/>
                          <a:gd name="connsiteY11" fmla="*/ 195072 h 694944"/>
                          <a:gd name="connsiteX12" fmla="*/ 195072 w 218124"/>
                          <a:gd name="connsiteY12" fmla="*/ 231648 h 694944"/>
                          <a:gd name="connsiteX13" fmla="*/ 170688 w 218124"/>
                          <a:gd name="connsiteY13" fmla="*/ 280416 h 694944"/>
                          <a:gd name="connsiteX14" fmla="*/ 128016 w 218124"/>
                          <a:gd name="connsiteY14" fmla="*/ 298704 h 694944"/>
                          <a:gd name="connsiteX15" fmla="*/ 79248 w 218124"/>
                          <a:gd name="connsiteY15" fmla="*/ 323088 h 694944"/>
                          <a:gd name="connsiteX16" fmla="*/ 54864 w 218124"/>
                          <a:gd name="connsiteY16" fmla="*/ 329184 h 694944"/>
                          <a:gd name="connsiteX17" fmla="*/ 36576 w 218124"/>
                          <a:gd name="connsiteY17" fmla="*/ 335280 h 694944"/>
                          <a:gd name="connsiteX18" fmla="*/ 97536 w 218124"/>
                          <a:gd name="connsiteY18" fmla="*/ 359664 h 694944"/>
                          <a:gd name="connsiteX19" fmla="*/ 146304 w 218124"/>
                          <a:gd name="connsiteY19" fmla="*/ 384048 h 694944"/>
                          <a:gd name="connsiteX20" fmla="*/ 195072 w 218124"/>
                          <a:gd name="connsiteY20" fmla="*/ 396240 h 694944"/>
                          <a:gd name="connsiteX21" fmla="*/ 158496 w 218124"/>
                          <a:gd name="connsiteY21" fmla="*/ 463296 h 694944"/>
                          <a:gd name="connsiteX22" fmla="*/ 97536 w 218124"/>
                          <a:gd name="connsiteY22" fmla="*/ 499872 h 694944"/>
                          <a:gd name="connsiteX23" fmla="*/ 79248 w 218124"/>
                          <a:gd name="connsiteY23" fmla="*/ 512064 h 694944"/>
                          <a:gd name="connsiteX24" fmla="*/ 54864 w 218124"/>
                          <a:gd name="connsiteY24" fmla="*/ 518160 h 694944"/>
                          <a:gd name="connsiteX25" fmla="*/ 30480 w 218124"/>
                          <a:gd name="connsiteY25" fmla="*/ 530352 h 694944"/>
                          <a:gd name="connsiteX26" fmla="*/ 97536 w 218124"/>
                          <a:gd name="connsiteY26" fmla="*/ 560832 h 694944"/>
                          <a:gd name="connsiteX27" fmla="*/ 134112 w 218124"/>
                          <a:gd name="connsiteY27" fmla="*/ 566928 h 694944"/>
                          <a:gd name="connsiteX28" fmla="*/ 140208 w 218124"/>
                          <a:gd name="connsiteY28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79248 w 218124"/>
                          <a:gd name="connsiteY8" fmla="*/ 152400 h 694944"/>
                          <a:gd name="connsiteX9" fmla="*/ 0 w 218124"/>
                          <a:gd name="connsiteY9" fmla="*/ 164592 h 694944"/>
                          <a:gd name="connsiteX10" fmla="*/ 30480 w 218124"/>
                          <a:gd name="connsiteY10" fmla="*/ 170688 h 694944"/>
                          <a:gd name="connsiteX11" fmla="*/ 115824 w 218124"/>
                          <a:gd name="connsiteY11" fmla="*/ 195072 h 694944"/>
                          <a:gd name="connsiteX12" fmla="*/ 195072 w 218124"/>
                          <a:gd name="connsiteY12" fmla="*/ 231648 h 694944"/>
                          <a:gd name="connsiteX13" fmla="*/ 128016 w 218124"/>
                          <a:gd name="connsiteY13" fmla="*/ 298704 h 694944"/>
                          <a:gd name="connsiteX14" fmla="*/ 79248 w 218124"/>
                          <a:gd name="connsiteY14" fmla="*/ 323088 h 694944"/>
                          <a:gd name="connsiteX15" fmla="*/ 54864 w 218124"/>
                          <a:gd name="connsiteY15" fmla="*/ 329184 h 694944"/>
                          <a:gd name="connsiteX16" fmla="*/ 36576 w 218124"/>
                          <a:gd name="connsiteY16" fmla="*/ 335280 h 694944"/>
                          <a:gd name="connsiteX17" fmla="*/ 97536 w 218124"/>
                          <a:gd name="connsiteY17" fmla="*/ 359664 h 694944"/>
                          <a:gd name="connsiteX18" fmla="*/ 146304 w 218124"/>
                          <a:gd name="connsiteY18" fmla="*/ 384048 h 694944"/>
                          <a:gd name="connsiteX19" fmla="*/ 195072 w 218124"/>
                          <a:gd name="connsiteY19" fmla="*/ 396240 h 694944"/>
                          <a:gd name="connsiteX20" fmla="*/ 158496 w 218124"/>
                          <a:gd name="connsiteY20" fmla="*/ 463296 h 694944"/>
                          <a:gd name="connsiteX21" fmla="*/ 97536 w 218124"/>
                          <a:gd name="connsiteY21" fmla="*/ 499872 h 694944"/>
                          <a:gd name="connsiteX22" fmla="*/ 79248 w 218124"/>
                          <a:gd name="connsiteY22" fmla="*/ 512064 h 694944"/>
                          <a:gd name="connsiteX23" fmla="*/ 54864 w 218124"/>
                          <a:gd name="connsiteY23" fmla="*/ 518160 h 694944"/>
                          <a:gd name="connsiteX24" fmla="*/ 30480 w 218124"/>
                          <a:gd name="connsiteY24" fmla="*/ 530352 h 694944"/>
                          <a:gd name="connsiteX25" fmla="*/ 97536 w 218124"/>
                          <a:gd name="connsiteY25" fmla="*/ 560832 h 694944"/>
                          <a:gd name="connsiteX26" fmla="*/ 134112 w 218124"/>
                          <a:gd name="connsiteY26" fmla="*/ 566928 h 694944"/>
                          <a:gd name="connsiteX27" fmla="*/ 140208 w 218124"/>
                          <a:gd name="connsiteY27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15824 w 218124"/>
                          <a:gd name="connsiteY3" fmla="*/ 42672 h 694944"/>
                          <a:gd name="connsiteX4" fmla="*/ 134112 w 218124"/>
                          <a:gd name="connsiteY4" fmla="*/ 54864 h 694944"/>
                          <a:gd name="connsiteX5" fmla="*/ 176784 w 218124"/>
                          <a:gd name="connsiteY5" fmla="*/ 91440 h 694944"/>
                          <a:gd name="connsiteX6" fmla="*/ 152400 w 218124"/>
                          <a:gd name="connsiteY6" fmla="*/ 121920 h 694944"/>
                          <a:gd name="connsiteX7" fmla="*/ 97536 w 218124"/>
                          <a:gd name="connsiteY7" fmla="*/ 140208 h 694944"/>
                          <a:gd name="connsiteX8" fmla="*/ 0 w 218124"/>
                          <a:gd name="connsiteY8" fmla="*/ 164592 h 694944"/>
                          <a:gd name="connsiteX9" fmla="*/ 30480 w 218124"/>
                          <a:gd name="connsiteY9" fmla="*/ 170688 h 694944"/>
                          <a:gd name="connsiteX10" fmla="*/ 115824 w 218124"/>
                          <a:gd name="connsiteY10" fmla="*/ 195072 h 694944"/>
                          <a:gd name="connsiteX11" fmla="*/ 195072 w 218124"/>
                          <a:gd name="connsiteY11" fmla="*/ 231648 h 694944"/>
                          <a:gd name="connsiteX12" fmla="*/ 128016 w 218124"/>
                          <a:gd name="connsiteY12" fmla="*/ 298704 h 694944"/>
                          <a:gd name="connsiteX13" fmla="*/ 79248 w 218124"/>
                          <a:gd name="connsiteY13" fmla="*/ 323088 h 694944"/>
                          <a:gd name="connsiteX14" fmla="*/ 54864 w 218124"/>
                          <a:gd name="connsiteY14" fmla="*/ 329184 h 694944"/>
                          <a:gd name="connsiteX15" fmla="*/ 36576 w 218124"/>
                          <a:gd name="connsiteY15" fmla="*/ 335280 h 694944"/>
                          <a:gd name="connsiteX16" fmla="*/ 97536 w 218124"/>
                          <a:gd name="connsiteY16" fmla="*/ 359664 h 694944"/>
                          <a:gd name="connsiteX17" fmla="*/ 146304 w 218124"/>
                          <a:gd name="connsiteY17" fmla="*/ 384048 h 694944"/>
                          <a:gd name="connsiteX18" fmla="*/ 195072 w 218124"/>
                          <a:gd name="connsiteY18" fmla="*/ 396240 h 694944"/>
                          <a:gd name="connsiteX19" fmla="*/ 158496 w 218124"/>
                          <a:gd name="connsiteY19" fmla="*/ 463296 h 694944"/>
                          <a:gd name="connsiteX20" fmla="*/ 97536 w 218124"/>
                          <a:gd name="connsiteY20" fmla="*/ 499872 h 694944"/>
                          <a:gd name="connsiteX21" fmla="*/ 79248 w 218124"/>
                          <a:gd name="connsiteY21" fmla="*/ 512064 h 694944"/>
                          <a:gd name="connsiteX22" fmla="*/ 54864 w 218124"/>
                          <a:gd name="connsiteY22" fmla="*/ 518160 h 694944"/>
                          <a:gd name="connsiteX23" fmla="*/ 30480 w 218124"/>
                          <a:gd name="connsiteY23" fmla="*/ 530352 h 694944"/>
                          <a:gd name="connsiteX24" fmla="*/ 97536 w 218124"/>
                          <a:gd name="connsiteY24" fmla="*/ 560832 h 694944"/>
                          <a:gd name="connsiteX25" fmla="*/ 134112 w 218124"/>
                          <a:gd name="connsiteY25" fmla="*/ 566928 h 694944"/>
                          <a:gd name="connsiteX26" fmla="*/ 140208 w 218124"/>
                          <a:gd name="connsiteY26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97536 w 218124"/>
                          <a:gd name="connsiteY2" fmla="*/ 24384 h 694944"/>
                          <a:gd name="connsiteX3" fmla="*/ 134112 w 218124"/>
                          <a:gd name="connsiteY3" fmla="*/ 54864 h 694944"/>
                          <a:gd name="connsiteX4" fmla="*/ 176784 w 218124"/>
                          <a:gd name="connsiteY4" fmla="*/ 91440 h 694944"/>
                          <a:gd name="connsiteX5" fmla="*/ 152400 w 218124"/>
                          <a:gd name="connsiteY5" fmla="*/ 121920 h 694944"/>
                          <a:gd name="connsiteX6" fmla="*/ 97536 w 218124"/>
                          <a:gd name="connsiteY6" fmla="*/ 140208 h 694944"/>
                          <a:gd name="connsiteX7" fmla="*/ 0 w 218124"/>
                          <a:gd name="connsiteY7" fmla="*/ 164592 h 694944"/>
                          <a:gd name="connsiteX8" fmla="*/ 30480 w 218124"/>
                          <a:gd name="connsiteY8" fmla="*/ 170688 h 694944"/>
                          <a:gd name="connsiteX9" fmla="*/ 115824 w 218124"/>
                          <a:gd name="connsiteY9" fmla="*/ 195072 h 694944"/>
                          <a:gd name="connsiteX10" fmla="*/ 195072 w 218124"/>
                          <a:gd name="connsiteY10" fmla="*/ 231648 h 694944"/>
                          <a:gd name="connsiteX11" fmla="*/ 128016 w 218124"/>
                          <a:gd name="connsiteY11" fmla="*/ 298704 h 694944"/>
                          <a:gd name="connsiteX12" fmla="*/ 79248 w 218124"/>
                          <a:gd name="connsiteY12" fmla="*/ 323088 h 694944"/>
                          <a:gd name="connsiteX13" fmla="*/ 54864 w 218124"/>
                          <a:gd name="connsiteY13" fmla="*/ 329184 h 694944"/>
                          <a:gd name="connsiteX14" fmla="*/ 36576 w 218124"/>
                          <a:gd name="connsiteY14" fmla="*/ 335280 h 694944"/>
                          <a:gd name="connsiteX15" fmla="*/ 97536 w 218124"/>
                          <a:gd name="connsiteY15" fmla="*/ 359664 h 694944"/>
                          <a:gd name="connsiteX16" fmla="*/ 146304 w 218124"/>
                          <a:gd name="connsiteY16" fmla="*/ 384048 h 694944"/>
                          <a:gd name="connsiteX17" fmla="*/ 195072 w 218124"/>
                          <a:gd name="connsiteY17" fmla="*/ 396240 h 694944"/>
                          <a:gd name="connsiteX18" fmla="*/ 158496 w 218124"/>
                          <a:gd name="connsiteY18" fmla="*/ 463296 h 694944"/>
                          <a:gd name="connsiteX19" fmla="*/ 97536 w 218124"/>
                          <a:gd name="connsiteY19" fmla="*/ 499872 h 694944"/>
                          <a:gd name="connsiteX20" fmla="*/ 79248 w 218124"/>
                          <a:gd name="connsiteY20" fmla="*/ 512064 h 694944"/>
                          <a:gd name="connsiteX21" fmla="*/ 54864 w 218124"/>
                          <a:gd name="connsiteY21" fmla="*/ 518160 h 694944"/>
                          <a:gd name="connsiteX22" fmla="*/ 30480 w 218124"/>
                          <a:gd name="connsiteY22" fmla="*/ 530352 h 694944"/>
                          <a:gd name="connsiteX23" fmla="*/ 97536 w 218124"/>
                          <a:gd name="connsiteY23" fmla="*/ 560832 h 694944"/>
                          <a:gd name="connsiteX24" fmla="*/ 134112 w 218124"/>
                          <a:gd name="connsiteY24" fmla="*/ 566928 h 694944"/>
                          <a:gd name="connsiteX25" fmla="*/ 140208 w 218124"/>
                          <a:gd name="connsiteY25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134112 w 218124"/>
                          <a:gd name="connsiteY2" fmla="*/ 54864 h 694944"/>
                          <a:gd name="connsiteX3" fmla="*/ 176784 w 218124"/>
                          <a:gd name="connsiteY3" fmla="*/ 91440 h 694944"/>
                          <a:gd name="connsiteX4" fmla="*/ 152400 w 218124"/>
                          <a:gd name="connsiteY4" fmla="*/ 121920 h 694944"/>
                          <a:gd name="connsiteX5" fmla="*/ 97536 w 218124"/>
                          <a:gd name="connsiteY5" fmla="*/ 140208 h 694944"/>
                          <a:gd name="connsiteX6" fmla="*/ 0 w 218124"/>
                          <a:gd name="connsiteY6" fmla="*/ 164592 h 694944"/>
                          <a:gd name="connsiteX7" fmla="*/ 30480 w 218124"/>
                          <a:gd name="connsiteY7" fmla="*/ 170688 h 694944"/>
                          <a:gd name="connsiteX8" fmla="*/ 115824 w 218124"/>
                          <a:gd name="connsiteY8" fmla="*/ 195072 h 694944"/>
                          <a:gd name="connsiteX9" fmla="*/ 195072 w 218124"/>
                          <a:gd name="connsiteY9" fmla="*/ 231648 h 694944"/>
                          <a:gd name="connsiteX10" fmla="*/ 128016 w 218124"/>
                          <a:gd name="connsiteY10" fmla="*/ 298704 h 694944"/>
                          <a:gd name="connsiteX11" fmla="*/ 79248 w 218124"/>
                          <a:gd name="connsiteY11" fmla="*/ 323088 h 694944"/>
                          <a:gd name="connsiteX12" fmla="*/ 54864 w 218124"/>
                          <a:gd name="connsiteY12" fmla="*/ 329184 h 694944"/>
                          <a:gd name="connsiteX13" fmla="*/ 36576 w 218124"/>
                          <a:gd name="connsiteY13" fmla="*/ 335280 h 694944"/>
                          <a:gd name="connsiteX14" fmla="*/ 97536 w 218124"/>
                          <a:gd name="connsiteY14" fmla="*/ 359664 h 694944"/>
                          <a:gd name="connsiteX15" fmla="*/ 146304 w 218124"/>
                          <a:gd name="connsiteY15" fmla="*/ 384048 h 694944"/>
                          <a:gd name="connsiteX16" fmla="*/ 195072 w 218124"/>
                          <a:gd name="connsiteY16" fmla="*/ 396240 h 694944"/>
                          <a:gd name="connsiteX17" fmla="*/ 158496 w 218124"/>
                          <a:gd name="connsiteY17" fmla="*/ 463296 h 694944"/>
                          <a:gd name="connsiteX18" fmla="*/ 97536 w 218124"/>
                          <a:gd name="connsiteY18" fmla="*/ 499872 h 694944"/>
                          <a:gd name="connsiteX19" fmla="*/ 79248 w 218124"/>
                          <a:gd name="connsiteY19" fmla="*/ 512064 h 694944"/>
                          <a:gd name="connsiteX20" fmla="*/ 54864 w 218124"/>
                          <a:gd name="connsiteY20" fmla="*/ 518160 h 694944"/>
                          <a:gd name="connsiteX21" fmla="*/ 30480 w 218124"/>
                          <a:gd name="connsiteY21" fmla="*/ 530352 h 694944"/>
                          <a:gd name="connsiteX22" fmla="*/ 97536 w 218124"/>
                          <a:gd name="connsiteY22" fmla="*/ 560832 h 694944"/>
                          <a:gd name="connsiteX23" fmla="*/ 134112 w 218124"/>
                          <a:gd name="connsiteY23" fmla="*/ 566928 h 694944"/>
                          <a:gd name="connsiteX24" fmla="*/ 140208 w 218124"/>
                          <a:gd name="connsiteY24" fmla="*/ 694944 h 694944"/>
                          <a:gd name="connsiteX0" fmla="*/ 42672 w 218124"/>
                          <a:gd name="connsiteY0" fmla="*/ 0 h 694944"/>
                          <a:gd name="connsiteX1" fmla="*/ 79248 w 218124"/>
                          <a:gd name="connsiteY1" fmla="*/ 18288 h 694944"/>
                          <a:gd name="connsiteX2" fmla="*/ 134112 w 218124"/>
                          <a:gd name="connsiteY2" fmla="*/ 54864 h 694944"/>
                          <a:gd name="connsiteX3" fmla="*/ 176784 w 218124"/>
                          <a:gd name="connsiteY3" fmla="*/ 91440 h 694944"/>
                          <a:gd name="connsiteX4" fmla="*/ 97536 w 218124"/>
                          <a:gd name="connsiteY4" fmla="*/ 140208 h 694944"/>
                          <a:gd name="connsiteX5" fmla="*/ 0 w 218124"/>
                          <a:gd name="connsiteY5" fmla="*/ 164592 h 694944"/>
                          <a:gd name="connsiteX6" fmla="*/ 30480 w 218124"/>
                          <a:gd name="connsiteY6" fmla="*/ 170688 h 694944"/>
                          <a:gd name="connsiteX7" fmla="*/ 115824 w 218124"/>
                          <a:gd name="connsiteY7" fmla="*/ 195072 h 694944"/>
                          <a:gd name="connsiteX8" fmla="*/ 195072 w 218124"/>
                          <a:gd name="connsiteY8" fmla="*/ 231648 h 694944"/>
                          <a:gd name="connsiteX9" fmla="*/ 128016 w 218124"/>
                          <a:gd name="connsiteY9" fmla="*/ 298704 h 694944"/>
                          <a:gd name="connsiteX10" fmla="*/ 79248 w 218124"/>
                          <a:gd name="connsiteY10" fmla="*/ 323088 h 694944"/>
                          <a:gd name="connsiteX11" fmla="*/ 54864 w 218124"/>
                          <a:gd name="connsiteY11" fmla="*/ 329184 h 694944"/>
                          <a:gd name="connsiteX12" fmla="*/ 36576 w 218124"/>
                          <a:gd name="connsiteY12" fmla="*/ 335280 h 694944"/>
                          <a:gd name="connsiteX13" fmla="*/ 97536 w 218124"/>
                          <a:gd name="connsiteY13" fmla="*/ 359664 h 694944"/>
                          <a:gd name="connsiteX14" fmla="*/ 146304 w 218124"/>
                          <a:gd name="connsiteY14" fmla="*/ 384048 h 694944"/>
                          <a:gd name="connsiteX15" fmla="*/ 195072 w 218124"/>
                          <a:gd name="connsiteY15" fmla="*/ 396240 h 694944"/>
                          <a:gd name="connsiteX16" fmla="*/ 158496 w 218124"/>
                          <a:gd name="connsiteY16" fmla="*/ 463296 h 694944"/>
                          <a:gd name="connsiteX17" fmla="*/ 97536 w 218124"/>
                          <a:gd name="connsiteY17" fmla="*/ 499872 h 694944"/>
                          <a:gd name="connsiteX18" fmla="*/ 79248 w 218124"/>
                          <a:gd name="connsiteY18" fmla="*/ 512064 h 694944"/>
                          <a:gd name="connsiteX19" fmla="*/ 54864 w 218124"/>
                          <a:gd name="connsiteY19" fmla="*/ 518160 h 694944"/>
                          <a:gd name="connsiteX20" fmla="*/ 30480 w 218124"/>
                          <a:gd name="connsiteY20" fmla="*/ 530352 h 694944"/>
                          <a:gd name="connsiteX21" fmla="*/ 97536 w 218124"/>
                          <a:gd name="connsiteY21" fmla="*/ 560832 h 694944"/>
                          <a:gd name="connsiteX22" fmla="*/ 134112 w 218124"/>
                          <a:gd name="connsiteY22" fmla="*/ 566928 h 694944"/>
                          <a:gd name="connsiteX23" fmla="*/ 140208 w 218124"/>
                          <a:gd name="connsiteY23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97536 w 218124"/>
                          <a:gd name="connsiteY3" fmla="*/ 140208 h 694944"/>
                          <a:gd name="connsiteX4" fmla="*/ 0 w 218124"/>
                          <a:gd name="connsiteY4" fmla="*/ 164592 h 694944"/>
                          <a:gd name="connsiteX5" fmla="*/ 30480 w 218124"/>
                          <a:gd name="connsiteY5" fmla="*/ 170688 h 694944"/>
                          <a:gd name="connsiteX6" fmla="*/ 115824 w 218124"/>
                          <a:gd name="connsiteY6" fmla="*/ 195072 h 694944"/>
                          <a:gd name="connsiteX7" fmla="*/ 195072 w 218124"/>
                          <a:gd name="connsiteY7" fmla="*/ 231648 h 694944"/>
                          <a:gd name="connsiteX8" fmla="*/ 128016 w 218124"/>
                          <a:gd name="connsiteY8" fmla="*/ 298704 h 694944"/>
                          <a:gd name="connsiteX9" fmla="*/ 79248 w 218124"/>
                          <a:gd name="connsiteY9" fmla="*/ 323088 h 694944"/>
                          <a:gd name="connsiteX10" fmla="*/ 54864 w 218124"/>
                          <a:gd name="connsiteY10" fmla="*/ 329184 h 694944"/>
                          <a:gd name="connsiteX11" fmla="*/ 36576 w 218124"/>
                          <a:gd name="connsiteY11" fmla="*/ 335280 h 694944"/>
                          <a:gd name="connsiteX12" fmla="*/ 97536 w 218124"/>
                          <a:gd name="connsiteY12" fmla="*/ 359664 h 694944"/>
                          <a:gd name="connsiteX13" fmla="*/ 146304 w 218124"/>
                          <a:gd name="connsiteY13" fmla="*/ 384048 h 694944"/>
                          <a:gd name="connsiteX14" fmla="*/ 195072 w 218124"/>
                          <a:gd name="connsiteY14" fmla="*/ 396240 h 694944"/>
                          <a:gd name="connsiteX15" fmla="*/ 158496 w 218124"/>
                          <a:gd name="connsiteY15" fmla="*/ 463296 h 694944"/>
                          <a:gd name="connsiteX16" fmla="*/ 97536 w 218124"/>
                          <a:gd name="connsiteY16" fmla="*/ 499872 h 694944"/>
                          <a:gd name="connsiteX17" fmla="*/ 79248 w 218124"/>
                          <a:gd name="connsiteY17" fmla="*/ 512064 h 694944"/>
                          <a:gd name="connsiteX18" fmla="*/ 54864 w 218124"/>
                          <a:gd name="connsiteY18" fmla="*/ 518160 h 694944"/>
                          <a:gd name="connsiteX19" fmla="*/ 30480 w 218124"/>
                          <a:gd name="connsiteY19" fmla="*/ 530352 h 694944"/>
                          <a:gd name="connsiteX20" fmla="*/ 97536 w 218124"/>
                          <a:gd name="connsiteY20" fmla="*/ 560832 h 694944"/>
                          <a:gd name="connsiteX21" fmla="*/ 134112 w 218124"/>
                          <a:gd name="connsiteY21" fmla="*/ 566928 h 694944"/>
                          <a:gd name="connsiteX22" fmla="*/ 140208 w 218124"/>
                          <a:gd name="connsiteY22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97536 w 218124"/>
                          <a:gd name="connsiteY3" fmla="*/ 140208 h 694944"/>
                          <a:gd name="connsiteX4" fmla="*/ 0 w 218124"/>
                          <a:gd name="connsiteY4" fmla="*/ 164592 h 694944"/>
                          <a:gd name="connsiteX5" fmla="*/ 30480 w 218124"/>
                          <a:gd name="connsiteY5" fmla="*/ 170688 h 694944"/>
                          <a:gd name="connsiteX6" fmla="*/ 115824 w 218124"/>
                          <a:gd name="connsiteY6" fmla="*/ 195072 h 694944"/>
                          <a:gd name="connsiteX7" fmla="*/ 195072 w 218124"/>
                          <a:gd name="connsiteY7" fmla="*/ 231648 h 694944"/>
                          <a:gd name="connsiteX8" fmla="*/ 128016 w 218124"/>
                          <a:gd name="connsiteY8" fmla="*/ 298704 h 694944"/>
                          <a:gd name="connsiteX9" fmla="*/ 79248 w 218124"/>
                          <a:gd name="connsiteY9" fmla="*/ 323088 h 694944"/>
                          <a:gd name="connsiteX10" fmla="*/ 54864 w 218124"/>
                          <a:gd name="connsiteY10" fmla="*/ 329184 h 694944"/>
                          <a:gd name="connsiteX11" fmla="*/ 36576 w 218124"/>
                          <a:gd name="connsiteY11" fmla="*/ 335280 h 694944"/>
                          <a:gd name="connsiteX12" fmla="*/ 97536 w 218124"/>
                          <a:gd name="connsiteY12" fmla="*/ 359664 h 694944"/>
                          <a:gd name="connsiteX13" fmla="*/ 146304 w 218124"/>
                          <a:gd name="connsiteY13" fmla="*/ 384048 h 694944"/>
                          <a:gd name="connsiteX14" fmla="*/ 195072 w 218124"/>
                          <a:gd name="connsiteY14" fmla="*/ 396240 h 694944"/>
                          <a:gd name="connsiteX15" fmla="*/ 158496 w 218124"/>
                          <a:gd name="connsiteY15" fmla="*/ 463296 h 694944"/>
                          <a:gd name="connsiteX16" fmla="*/ 97536 w 218124"/>
                          <a:gd name="connsiteY16" fmla="*/ 499872 h 694944"/>
                          <a:gd name="connsiteX17" fmla="*/ 79248 w 218124"/>
                          <a:gd name="connsiteY17" fmla="*/ 512064 h 694944"/>
                          <a:gd name="connsiteX18" fmla="*/ 54864 w 218124"/>
                          <a:gd name="connsiteY18" fmla="*/ 518160 h 694944"/>
                          <a:gd name="connsiteX19" fmla="*/ 30480 w 218124"/>
                          <a:gd name="connsiteY19" fmla="*/ 530352 h 694944"/>
                          <a:gd name="connsiteX20" fmla="*/ 97536 w 218124"/>
                          <a:gd name="connsiteY20" fmla="*/ 560832 h 694944"/>
                          <a:gd name="connsiteX21" fmla="*/ 134112 w 218124"/>
                          <a:gd name="connsiteY21" fmla="*/ 566928 h 694944"/>
                          <a:gd name="connsiteX22" fmla="*/ 140208 w 218124"/>
                          <a:gd name="connsiteY22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30480 w 218124"/>
                          <a:gd name="connsiteY4" fmla="*/ 170688 h 694944"/>
                          <a:gd name="connsiteX5" fmla="*/ 115824 w 218124"/>
                          <a:gd name="connsiteY5" fmla="*/ 195072 h 694944"/>
                          <a:gd name="connsiteX6" fmla="*/ 195072 w 218124"/>
                          <a:gd name="connsiteY6" fmla="*/ 231648 h 694944"/>
                          <a:gd name="connsiteX7" fmla="*/ 128016 w 218124"/>
                          <a:gd name="connsiteY7" fmla="*/ 298704 h 694944"/>
                          <a:gd name="connsiteX8" fmla="*/ 79248 w 218124"/>
                          <a:gd name="connsiteY8" fmla="*/ 323088 h 694944"/>
                          <a:gd name="connsiteX9" fmla="*/ 54864 w 218124"/>
                          <a:gd name="connsiteY9" fmla="*/ 329184 h 694944"/>
                          <a:gd name="connsiteX10" fmla="*/ 36576 w 218124"/>
                          <a:gd name="connsiteY10" fmla="*/ 335280 h 694944"/>
                          <a:gd name="connsiteX11" fmla="*/ 97536 w 218124"/>
                          <a:gd name="connsiteY11" fmla="*/ 359664 h 694944"/>
                          <a:gd name="connsiteX12" fmla="*/ 146304 w 218124"/>
                          <a:gd name="connsiteY12" fmla="*/ 384048 h 694944"/>
                          <a:gd name="connsiteX13" fmla="*/ 195072 w 218124"/>
                          <a:gd name="connsiteY13" fmla="*/ 396240 h 694944"/>
                          <a:gd name="connsiteX14" fmla="*/ 158496 w 218124"/>
                          <a:gd name="connsiteY14" fmla="*/ 463296 h 694944"/>
                          <a:gd name="connsiteX15" fmla="*/ 97536 w 218124"/>
                          <a:gd name="connsiteY15" fmla="*/ 499872 h 694944"/>
                          <a:gd name="connsiteX16" fmla="*/ 79248 w 218124"/>
                          <a:gd name="connsiteY16" fmla="*/ 512064 h 694944"/>
                          <a:gd name="connsiteX17" fmla="*/ 54864 w 218124"/>
                          <a:gd name="connsiteY17" fmla="*/ 518160 h 694944"/>
                          <a:gd name="connsiteX18" fmla="*/ 30480 w 218124"/>
                          <a:gd name="connsiteY18" fmla="*/ 530352 h 694944"/>
                          <a:gd name="connsiteX19" fmla="*/ 97536 w 218124"/>
                          <a:gd name="connsiteY19" fmla="*/ 560832 h 694944"/>
                          <a:gd name="connsiteX20" fmla="*/ 134112 w 218124"/>
                          <a:gd name="connsiteY20" fmla="*/ 566928 h 694944"/>
                          <a:gd name="connsiteX21" fmla="*/ 140208 w 218124"/>
                          <a:gd name="connsiteY21" fmla="*/ 694944 h 694944"/>
                          <a:gd name="connsiteX0" fmla="*/ 43439 w 218891"/>
                          <a:gd name="connsiteY0" fmla="*/ 0 h 694944"/>
                          <a:gd name="connsiteX1" fmla="*/ 134879 w 218891"/>
                          <a:gd name="connsiteY1" fmla="*/ 54864 h 694944"/>
                          <a:gd name="connsiteX2" fmla="*/ 177551 w 218891"/>
                          <a:gd name="connsiteY2" fmla="*/ 91440 h 694944"/>
                          <a:gd name="connsiteX3" fmla="*/ 767 w 218891"/>
                          <a:gd name="connsiteY3" fmla="*/ 164592 h 694944"/>
                          <a:gd name="connsiteX4" fmla="*/ 116591 w 218891"/>
                          <a:gd name="connsiteY4" fmla="*/ 195072 h 694944"/>
                          <a:gd name="connsiteX5" fmla="*/ 195839 w 218891"/>
                          <a:gd name="connsiteY5" fmla="*/ 231648 h 694944"/>
                          <a:gd name="connsiteX6" fmla="*/ 128783 w 218891"/>
                          <a:gd name="connsiteY6" fmla="*/ 298704 h 694944"/>
                          <a:gd name="connsiteX7" fmla="*/ 80015 w 218891"/>
                          <a:gd name="connsiteY7" fmla="*/ 323088 h 694944"/>
                          <a:gd name="connsiteX8" fmla="*/ 55631 w 218891"/>
                          <a:gd name="connsiteY8" fmla="*/ 329184 h 694944"/>
                          <a:gd name="connsiteX9" fmla="*/ 37343 w 218891"/>
                          <a:gd name="connsiteY9" fmla="*/ 335280 h 694944"/>
                          <a:gd name="connsiteX10" fmla="*/ 98303 w 218891"/>
                          <a:gd name="connsiteY10" fmla="*/ 359664 h 694944"/>
                          <a:gd name="connsiteX11" fmla="*/ 147071 w 218891"/>
                          <a:gd name="connsiteY11" fmla="*/ 384048 h 694944"/>
                          <a:gd name="connsiteX12" fmla="*/ 195839 w 218891"/>
                          <a:gd name="connsiteY12" fmla="*/ 396240 h 694944"/>
                          <a:gd name="connsiteX13" fmla="*/ 159263 w 218891"/>
                          <a:gd name="connsiteY13" fmla="*/ 463296 h 694944"/>
                          <a:gd name="connsiteX14" fmla="*/ 98303 w 218891"/>
                          <a:gd name="connsiteY14" fmla="*/ 499872 h 694944"/>
                          <a:gd name="connsiteX15" fmla="*/ 80015 w 218891"/>
                          <a:gd name="connsiteY15" fmla="*/ 512064 h 694944"/>
                          <a:gd name="connsiteX16" fmla="*/ 55631 w 218891"/>
                          <a:gd name="connsiteY16" fmla="*/ 518160 h 694944"/>
                          <a:gd name="connsiteX17" fmla="*/ 31247 w 218891"/>
                          <a:gd name="connsiteY17" fmla="*/ 530352 h 694944"/>
                          <a:gd name="connsiteX18" fmla="*/ 98303 w 218891"/>
                          <a:gd name="connsiteY18" fmla="*/ 560832 h 694944"/>
                          <a:gd name="connsiteX19" fmla="*/ 134879 w 218891"/>
                          <a:gd name="connsiteY19" fmla="*/ 566928 h 694944"/>
                          <a:gd name="connsiteX20" fmla="*/ 140975 w 218891"/>
                          <a:gd name="connsiteY20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79248 w 218124"/>
                          <a:gd name="connsiteY6" fmla="*/ 323088 h 694944"/>
                          <a:gd name="connsiteX7" fmla="*/ 54864 w 218124"/>
                          <a:gd name="connsiteY7" fmla="*/ 329184 h 694944"/>
                          <a:gd name="connsiteX8" fmla="*/ 36576 w 218124"/>
                          <a:gd name="connsiteY8" fmla="*/ 335280 h 694944"/>
                          <a:gd name="connsiteX9" fmla="*/ 97536 w 218124"/>
                          <a:gd name="connsiteY9" fmla="*/ 359664 h 694944"/>
                          <a:gd name="connsiteX10" fmla="*/ 146304 w 218124"/>
                          <a:gd name="connsiteY10" fmla="*/ 384048 h 694944"/>
                          <a:gd name="connsiteX11" fmla="*/ 195072 w 218124"/>
                          <a:gd name="connsiteY11" fmla="*/ 396240 h 694944"/>
                          <a:gd name="connsiteX12" fmla="*/ 158496 w 218124"/>
                          <a:gd name="connsiteY12" fmla="*/ 463296 h 694944"/>
                          <a:gd name="connsiteX13" fmla="*/ 97536 w 218124"/>
                          <a:gd name="connsiteY13" fmla="*/ 499872 h 694944"/>
                          <a:gd name="connsiteX14" fmla="*/ 79248 w 218124"/>
                          <a:gd name="connsiteY14" fmla="*/ 512064 h 694944"/>
                          <a:gd name="connsiteX15" fmla="*/ 54864 w 218124"/>
                          <a:gd name="connsiteY15" fmla="*/ 518160 h 694944"/>
                          <a:gd name="connsiteX16" fmla="*/ 30480 w 218124"/>
                          <a:gd name="connsiteY16" fmla="*/ 530352 h 694944"/>
                          <a:gd name="connsiteX17" fmla="*/ 97536 w 218124"/>
                          <a:gd name="connsiteY17" fmla="*/ 560832 h 694944"/>
                          <a:gd name="connsiteX18" fmla="*/ 134112 w 218124"/>
                          <a:gd name="connsiteY18" fmla="*/ 566928 h 694944"/>
                          <a:gd name="connsiteX19" fmla="*/ 140208 w 218124"/>
                          <a:gd name="connsiteY19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54864 w 218124"/>
                          <a:gd name="connsiteY6" fmla="*/ 329184 h 694944"/>
                          <a:gd name="connsiteX7" fmla="*/ 36576 w 218124"/>
                          <a:gd name="connsiteY7" fmla="*/ 335280 h 694944"/>
                          <a:gd name="connsiteX8" fmla="*/ 97536 w 218124"/>
                          <a:gd name="connsiteY8" fmla="*/ 359664 h 694944"/>
                          <a:gd name="connsiteX9" fmla="*/ 146304 w 218124"/>
                          <a:gd name="connsiteY9" fmla="*/ 384048 h 694944"/>
                          <a:gd name="connsiteX10" fmla="*/ 195072 w 218124"/>
                          <a:gd name="connsiteY10" fmla="*/ 396240 h 694944"/>
                          <a:gd name="connsiteX11" fmla="*/ 158496 w 218124"/>
                          <a:gd name="connsiteY11" fmla="*/ 463296 h 694944"/>
                          <a:gd name="connsiteX12" fmla="*/ 97536 w 218124"/>
                          <a:gd name="connsiteY12" fmla="*/ 499872 h 694944"/>
                          <a:gd name="connsiteX13" fmla="*/ 79248 w 218124"/>
                          <a:gd name="connsiteY13" fmla="*/ 512064 h 694944"/>
                          <a:gd name="connsiteX14" fmla="*/ 54864 w 218124"/>
                          <a:gd name="connsiteY14" fmla="*/ 518160 h 694944"/>
                          <a:gd name="connsiteX15" fmla="*/ 30480 w 218124"/>
                          <a:gd name="connsiteY15" fmla="*/ 530352 h 694944"/>
                          <a:gd name="connsiteX16" fmla="*/ 97536 w 218124"/>
                          <a:gd name="connsiteY16" fmla="*/ 560832 h 694944"/>
                          <a:gd name="connsiteX17" fmla="*/ 134112 w 218124"/>
                          <a:gd name="connsiteY17" fmla="*/ 566928 h 694944"/>
                          <a:gd name="connsiteX18" fmla="*/ 140208 w 218124"/>
                          <a:gd name="connsiteY18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97536 w 218124"/>
                          <a:gd name="connsiteY7" fmla="*/ 359664 h 694944"/>
                          <a:gd name="connsiteX8" fmla="*/ 146304 w 218124"/>
                          <a:gd name="connsiteY8" fmla="*/ 384048 h 694944"/>
                          <a:gd name="connsiteX9" fmla="*/ 195072 w 218124"/>
                          <a:gd name="connsiteY9" fmla="*/ 396240 h 694944"/>
                          <a:gd name="connsiteX10" fmla="*/ 158496 w 218124"/>
                          <a:gd name="connsiteY10" fmla="*/ 463296 h 694944"/>
                          <a:gd name="connsiteX11" fmla="*/ 97536 w 218124"/>
                          <a:gd name="connsiteY11" fmla="*/ 499872 h 694944"/>
                          <a:gd name="connsiteX12" fmla="*/ 79248 w 218124"/>
                          <a:gd name="connsiteY12" fmla="*/ 512064 h 694944"/>
                          <a:gd name="connsiteX13" fmla="*/ 54864 w 218124"/>
                          <a:gd name="connsiteY13" fmla="*/ 518160 h 694944"/>
                          <a:gd name="connsiteX14" fmla="*/ 30480 w 218124"/>
                          <a:gd name="connsiteY14" fmla="*/ 530352 h 694944"/>
                          <a:gd name="connsiteX15" fmla="*/ 97536 w 218124"/>
                          <a:gd name="connsiteY15" fmla="*/ 560832 h 694944"/>
                          <a:gd name="connsiteX16" fmla="*/ 134112 w 218124"/>
                          <a:gd name="connsiteY16" fmla="*/ 566928 h 694944"/>
                          <a:gd name="connsiteX17" fmla="*/ 140208 w 218124"/>
                          <a:gd name="connsiteY17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46304 w 218124"/>
                          <a:gd name="connsiteY7" fmla="*/ 384048 h 694944"/>
                          <a:gd name="connsiteX8" fmla="*/ 195072 w 218124"/>
                          <a:gd name="connsiteY8" fmla="*/ 396240 h 694944"/>
                          <a:gd name="connsiteX9" fmla="*/ 158496 w 218124"/>
                          <a:gd name="connsiteY9" fmla="*/ 463296 h 694944"/>
                          <a:gd name="connsiteX10" fmla="*/ 97536 w 218124"/>
                          <a:gd name="connsiteY10" fmla="*/ 499872 h 694944"/>
                          <a:gd name="connsiteX11" fmla="*/ 79248 w 218124"/>
                          <a:gd name="connsiteY11" fmla="*/ 512064 h 694944"/>
                          <a:gd name="connsiteX12" fmla="*/ 54864 w 218124"/>
                          <a:gd name="connsiteY12" fmla="*/ 518160 h 694944"/>
                          <a:gd name="connsiteX13" fmla="*/ 30480 w 218124"/>
                          <a:gd name="connsiteY13" fmla="*/ 530352 h 694944"/>
                          <a:gd name="connsiteX14" fmla="*/ 97536 w 218124"/>
                          <a:gd name="connsiteY14" fmla="*/ 560832 h 694944"/>
                          <a:gd name="connsiteX15" fmla="*/ 134112 w 218124"/>
                          <a:gd name="connsiteY15" fmla="*/ 566928 h 694944"/>
                          <a:gd name="connsiteX16" fmla="*/ 140208 w 218124"/>
                          <a:gd name="connsiteY16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95072 w 218124"/>
                          <a:gd name="connsiteY7" fmla="*/ 396240 h 694944"/>
                          <a:gd name="connsiteX8" fmla="*/ 158496 w 218124"/>
                          <a:gd name="connsiteY8" fmla="*/ 463296 h 694944"/>
                          <a:gd name="connsiteX9" fmla="*/ 97536 w 218124"/>
                          <a:gd name="connsiteY9" fmla="*/ 499872 h 694944"/>
                          <a:gd name="connsiteX10" fmla="*/ 79248 w 218124"/>
                          <a:gd name="connsiteY10" fmla="*/ 512064 h 694944"/>
                          <a:gd name="connsiteX11" fmla="*/ 54864 w 218124"/>
                          <a:gd name="connsiteY11" fmla="*/ 518160 h 694944"/>
                          <a:gd name="connsiteX12" fmla="*/ 30480 w 218124"/>
                          <a:gd name="connsiteY12" fmla="*/ 530352 h 694944"/>
                          <a:gd name="connsiteX13" fmla="*/ 97536 w 218124"/>
                          <a:gd name="connsiteY13" fmla="*/ 560832 h 694944"/>
                          <a:gd name="connsiteX14" fmla="*/ 134112 w 218124"/>
                          <a:gd name="connsiteY14" fmla="*/ 566928 h 694944"/>
                          <a:gd name="connsiteX15" fmla="*/ 140208 w 218124"/>
                          <a:gd name="connsiteY15" fmla="*/ 694944 h 694944"/>
                          <a:gd name="connsiteX0" fmla="*/ 42672 w 218124"/>
                          <a:gd name="connsiteY0" fmla="*/ 0 h 694944"/>
                          <a:gd name="connsiteX1" fmla="*/ 134112 w 218124"/>
                          <a:gd name="connsiteY1" fmla="*/ 54864 h 694944"/>
                          <a:gd name="connsiteX2" fmla="*/ 176784 w 218124"/>
                          <a:gd name="connsiteY2" fmla="*/ 91440 h 694944"/>
                          <a:gd name="connsiteX3" fmla="*/ 0 w 218124"/>
                          <a:gd name="connsiteY3" fmla="*/ 164592 h 694944"/>
                          <a:gd name="connsiteX4" fmla="*/ 195072 w 218124"/>
                          <a:gd name="connsiteY4" fmla="*/ 231648 h 694944"/>
                          <a:gd name="connsiteX5" fmla="*/ 128016 w 218124"/>
                          <a:gd name="connsiteY5" fmla="*/ 298704 h 694944"/>
                          <a:gd name="connsiteX6" fmla="*/ 36576 w 218124"/>
                          <a:gd name="connsiteY6" fmla="*/ 335280 h 694944"/>
                          <a:gd name="connsiteX7" fmla="*/ 195072 w 218124"/>
                          <a:gd name="connsiteY7" fmla="*/ 396240 h 694944"/>
                          <a:gd name="connsiteX8" fmla="*/ 158496 w 218124"/>
                          <a:gd name="connsiteY8" fmla="*/ 463296 h 694944"/>
                          <a:gd name="connsiteX9" fmla="*/ 97536 w 218124"/>
                          <a:gd name="connsiteY9" fmla="*/ 499872 h 694944"/>
                          <a:gd name="connsiteX10" fmla="*/ 54864 w 218124"/>
                          <a:gd name="connsiteY10" fmla="*/ 518160 h 694944"/>
                          <a:gd name="connsiteX11" fmla="*/ 30480 w 218124"/>
                          <a:gd name="connsiteY11" fmla="*/ 530352 h 694944"/>
                          <a:gd name="connsiteX12" fmla="*/ 97536 w 218124"/>
                          <a:gd name="connsiteY12" fmla="*/ 560832 h 694944"/>
                          <a:gd name="connsiteX13" fmla="*/ 134112 w 218124"/>
                          <a:gd name="connsiteY13" fmla="*/ 566928 h 694944"/>
                          <a:gd name="connsiteX14" fmla="*/ 140208 w 218124"/>
                          <a:gd name="connsiteY14" fmla="*/ 694944 h 694944"/>
                          <a:gd name="connsiteX0" fmla="*/ 42672 w 207274"/>
                          <a:gd name="connsiteY0" fmla="*/ 0 h 694944"/>
                          <a:gd name="connsiteX1" fmla="*/ 134112 w 207274"/>
                          <a:gd name="connsiteY1" fmla="*/ 54864 h 694944"/>
                          <a:gd name="connsiteX2" fmla="*/ 176784 w 207274"/>
                          <a:gd name="connsiteY2" fmla="*/ 91440 h 694944"/>
                          <a:gd name="connsiteX3" fmla="*/ 0 w 207274"/>
                          <a:gd name="connsiteY3" fmla="*/ 164592 h 694944"/>
                          <a:gd name="connsiteX4" fmla="*/ 195072 w 207274"/>
                          <a:gd name="connsiteY4" fmla="*/ 231648 h 694944"/>
                          <a:gd name="connsiteX5" fmla="*/ 128016 w 207274"/>
                          <a:gd name="connsiteY5" fmla="*/ 298704 h 694944"/>
                          <a:gd name="connsiteX6" fmla="*/ 36576 w 207274"/>
                          <a:gd name="connsiteY6" fmla="*/ 335280 h 694944"/>
                          <a:gd name="connsiteX7" fmla="*/ 195072 w 207274"/>
                          <a:gd name="connsiteY7" fmla="*/ 396240 h 694944"/>
                          <a:gd name="connsiteX8" fmla="*/ 158496 w 207274"/>
                          <a:gd name="connsiteY8" fmla="*/ 463296 h 694944"/>
                          <a:gd name="connsiteX9" fmla="*/ 104970 w 207274"/>
                          <a:gd name="connsiteY9" fmla="*/ 511023 h 694944"/>
                          <a:gd name="connsiteX10" fmla="*/ 54864 w 207274"/>
                          <a:gd name="connsiteY10" fmla="*/ 518160 h 694944"/>
                          <a:gd name="connsiteX11" fmla="*/ 30480 w 207274"/>
                          <a:gd name="connsiteY11" fmla="*/ 530352 h 694944"/>
                          <a:gd name="connsiteX12" fmla="*/ 97536 w 207274"/>
                          <a:gd name="connsiteY12" fmla="*/ 560832 h 694944"/>
                          <a:gd name="connsiteX13" fmla="*/ 134112 w 207274"/>
                          <a:gd name="connsiteY13" fmla="*/ 566928 h 694944"/>
                          <a:gd name="connsiteX14" fmla="*/ 140208 w 207274"/>
                          <a:gd name="connsiteY14" fmla="*/ 694944 h 694944"/>
                          <a:gd name="connsiteX0" fmla="*/ 42672 w 208403"/>
                          <a:gd name="connsiteY0" fmla="*/ 0 h 694944"/>
                          <a:gd name="connsiteX1" fmla="*/ 134112 w 208403"/>
                          <a:gd name="connsiteY1" fmla="*/ 54864 h 694944"/>
                          <a:gd name="connsiteX2" fmla="*/ 176784 w 208403"/>
                          <a:gd name="connsiteY2" fmla="*/ 91440 h 694944"/>
                          <a:gd name="connsiteX3" fmla="*/ 0 w 208403"/>
                          <a:gd name="connsiteY3" fmla="*/ 164592 h 694944"/>
                          <a:gd name="connsiteX4" fmla="*/ 195072 w 208403"/>
                          <a:gd name="connsiteY4" fmla="*/ 231648 h 694944"/>
                          <a:gd name="connsiteX5" fmla="*/ 128016 w 208403"/>
                          <a:gd name="connsiteY5" fmla="*/ 298704 h 694944"/>
                          <a:gd name="connsiteX6" fmla="*/ 36576 w 208403"/>
                          <a:gd name="connsiteY6" fmla="*/ 335280 h 694944"/>
                          <a:gd name="connsiteX7" fmla="*/ 195072 w 208403"/>
                          <a:gd name="connsiteY7" fmla="*/ 396240 h 694944"/>
                          <a:gd name="connsiteX8" fmla="*/ 158496 w 208403"/>
                          <a:gd name="connsiteY8" fmla="*/ 463296 h 694944"/>
                          <a:gd name="connsiteX9" fmla="*/ 54864 w 208403"/>
                          <a:gd name="connsiteY9" fmla="*/ 518160 h 694944"/>
                          <a:gd name="connsiteX10" fmla="*/ 30480 w 208403"/>
                          <a:gd name="connsiteY10" fmla="*/ 530352 h 694944"/>
                          <a:gd name="connsiteX11" fmla="*/ 97536 w 208403"/>
                          <a:gd name="connsiteY11" fmla="*/ 560832 h 694944"/>
                          <a:gd name="connsiteX12" fmla="*/ 134112 w 208403"/>
                          <a:gd name="connsiteY12" fmla="*/ 566928 h 694944"/>
                          <a:gd name="connsiteX13" fmla="*/ 140208 w 208403"/>
                          <a:gd name="connsiteY13" fmla="*/ 694944 h 694944"/>
                          <a:gd name="connsiteX0" fmla="*/ 42672 w 209015"/>
                          <a:gd name="connsiteY0" fmla="*/ 0 h 694944"/>
                          <a:gd name="connsiteX1" fmla="*/ 134112 w 209015"/>
                          <a:gd name="connsiteY1" fmla="*/ 54864 h 694944"/>
                          <a:gd name="connsiteX2" fmla="*/ 176784 w 209015"/>
                          <a:gd name="connsiteY2" fmla="*/ 91440 h 694944"/>
                          <a:gd name="connsiteX3" fmla="*/ 0 w 209015"/>
                          <a:gd name="connsiteY3" fmla="*/ 164592 h 694944"/>
                          <a:gd name="connsiteX4" fmla="*/ 195072 w 209015"/>
                          <a:gd name="connsiteY4" fmla="*/ 231648 h 694944"/>
                          <a:gd name="connsiteX5" fmla="*/ 128016 w 209015"/>
                          <a:gd name="connsiteY5" fmla="*/ 298704 h 694944"/>
                          <a:gd name="connsiteX6" fmla="*/ 36576 w 209015"/>
                          <a:gd name="connsiteY6" fmla="*/ 335280 h 694944"/>
                          <a:gd name="connsiteX7" fmla="*/ 195072 w 209015"/>
                          <a:gd name="connsiteY7" fmla="*/ 396240 h 694944"/>
                          <a:gd name="connsiteX8" fmla="*/ 158496 w 209015"/>
                          <a:gd name="connsiteY8" fmla="*/ 463296 h 694944"/>
                          <a:gd name="connsiteX9" fmla="*/ 30480 w 209015"/>
                          <a:gd name="connsiteY9" fmla="*/ 530352 h 694944"/>
                          <a:gd name="connsiteX10" fmla="*/ 97536 w 209015"/>
                          <a:gd name="connsiteY10" fmla="*/ 560832 h 694944"/>
                          <a:gd name="connsiteX11" fmla="*/ 134112 w 209015"/>
                          <a:gd name="connsiteY11" fmla="*/ 566928 h 694944"/>
                          <a:gd name="connsiteX12" fmla="*/ 140208 w 209015"/>
                          <a:gd name="connsiteY12" fmla="*/ 694944 h 694944"/>
                          <a:gd name="connsiteX0" fmla="*/ 42672 w 199461"/>
                          <a:gd name="connsiteY0" fmla="*/ 0 h 694944"/>
                          <a:gd name="connsiteX1" fmla="*/ 134112 w 199461"/>
                          <a:gd name="connsiteY1" fmla="*/ 54864 h 694944"/>
                          <a:gd name="connsiteX2" fmla="*/ 176784 w 199461"/>
                          <a:gd name="connsiteY2" fmla="*/ 91440 h 694944"/>
                          <a:gd name="connsiteX3" fmla="*/ 0 w 199461"/>
                          <a:gd name="connsiteY3" fmla="*/ 164592 h 694944"/>
                          <a:gd name="connsiteX4" fmla="*/ 195072 w 199461"/>
                          <a:gd name="connsiteY4" fmla="*/ 231648 h 694944"/>
                          <a:gd name="connsiteX5" fmla="*/ 128016 w 199461"/>
                          <a:gd name="connsiteY5" fmla="*/ 298704 h 694944"/>
                          <a:gd name="connsiteX6" fmla="*/ 36576 w 199461"/>
                          <a:gd name="connsiteY6" fmla="*/ 335280 h 694944"/>
                          <a:gd name="connsiteX7" fmla="*/ 195072 w 199461"/>
                          <a:gd name="connsiteY7" fmla="*/ 396240 h 694944"/>
                          <a:gd name="connsiteX8" fmla="*/ 30480 w 199461"/>
                          <a:gd name="connsiteY8" fmla="*/ 530352 h 694944"/>
                          <a:gd name="connsiteX9" fmla="*/ 97536 w 199461"/>
                          <a:gd name="connsiteY9" fmla="*/ 560832 h 694944"/>
                          <a:gd name="connsiteX10" fmla="*/ 134112 w 199461"/>
                          <a:gd name="connsiteY10" fmla="*/ 566928 h 694944"/>
                          <a:gd name="connsiteX11" fmla="*/ 140208 w 199461"/>
                          <a:gd name="connsiteY11" fmla="*/ 694944 h 694944"/>
                          <a:gd name="connsiteX0" fmla="*/ 42672 w 195237"/>
                          <a:gd name="connsiteY0" fmla="*/ 0 h 694944"/>
                          <a:gd name="connsiteX1" fmla="*/ 134112 w 195237"/>
                          <a:gd name="connsiteY1" fmla="*/ 54864 h 694944"/>
                          <a:gd name="connsiteX2" fmla="*/ 176784 w 195237"/>
                          <a:gd name="connsiteY2" fmla="*/ 91440 h 694944"/>
                          <a:gd name="connsiteX3" fmla="*/ 0 w 195237"/>
                          <a:gd name="connsiteY3" fmla="*/ 164592 h 694944"/>
                          <a:gd name="connsiteX4" fmla="*/ 195072 w 195237"/>
                          <a:gd name="connsiteY4" fmla="*/ 231648 h 694944"/>
                          <a:gd name="connsiteX5" fmla="*/ 36576 w 195237"/>
                          <a:gd name="connsiteY5" fmla="*/ 335280 h 694944"/>
                          <a:gd name="connsiteX6" fmla="*/ 195072 w 195237"/>
                          <a:gd name="connsiteY6" fmla="*/ 396240 h 694944"/>
                          <a:gd name="connsiteX7" fmla="*/ 30480 w 195237"/>
                          <a:gd name="connsiteY7" fmla="*/ 530352 h 694944"/>
                          <a:gd name="connsiteX8" fmla="*/ 97536 w 195237"/>
                          <a:gd name="connsiteY8" fmla="*/ 560832 h 694944"/>
                          <a:gd name="connsiteX9" fmla="*/ 134112 w 195237"/>
                          <a:gd name="connsiteY9" fmla="*/ 566928 h 694944"/>
                          <a:gd name="connsiteX10" fmla="*/ 140208 w 195237"/>
                          <a:gd name="connsiteY10" fmla="*/ 694944 h 694944"/>
                          <a:gd name="connsiteX0" fmla="*/ 42672 w 195237"/>
                          <a:gd name="connsiteY0" fmla="*/ 0 h 694944"/>
                          <a:gd name="connsiteX1" fmla="*/ 176784 w 195237"/>
                          <a:gd name="connsiteY1" fmla="*/ 91440 h 694944"/>
                          <a:gd name="connsiteX2" fmla="*/ 0 w 195237"/>
                          <a:gd name="connsiteY2" fmla="*/ 164592 h 694944"/>
                          <a:gd name="connsiteX3" fmla="*/ 195072 w 195237"/>
                          <a:gd name="connsiteY3" fmla="*/ 231648 h 694944"/>
                          <a:gd name="connsiteX4" fmla="*/ 36576 w 195237"/>
                          <a:gd name="connsiteY4" fmla="*/ 335280 h 694944"/>
                          <a:gd name="connsiteX5" fmla="*/ 195072 w 195237"/>
                          <a:gd name="connsiteY5" fmla="*/ 396240 h 694944"/>
                          <a:gd name="connsiteX6" fmla="*/ 30480 w 195237"/>
                          <a:gd name="connsiteY6" fmla="*/ 530352 h 694944"/>
                          <a:gd name="connsiteX7" fmla="*/ 97536 w 195237"/>
                          <a:gd name="connsiteY7" fmla="*/ 560832 h 694944"/>
                          <a:gd name="connsiteX8" fmla="*/ 134112 w 195237"/>
                          <a:gd name="connsiteY8" fmla="*/ 566928 h 694944"/>
                          <a:gd name="connsiteX9" fmla="*/ 140208 w 195237"/>
                          <a:gd name="connsiteY9" fmla="*/ 694944 h 694944"/>
                          <a:gd name="connsiteX0" fmla="*/ 1784 w 195237"/>
                          <a:gd name="connsiteY0" fmla="*/ 0 h 665207"/>
                          <a:gd name="connsiteX1" fmla="*/ 176784 w 195237"/>
                          <a:gd name="connsiteY1" fmla="*/ 61703 h 665207"/>
                          <a:gd name="connsiteX2" fmla="*/ 0 w 195237"/>
                          <a:gd name="connsiteY2" fmla="*/ 134855 h 665207"/>
                          <a:gd name="connsiteX3" fmla="*/ 195072 w 195237"/>
                          <a:gd name="connsiteY3" fmla="*/ 201911 h 665207"/>
                          <a:gd name="connsiteX4" fmla="*/ 36576 w 195237"/>
                          <a:gd name="connsiteY4" fmla="*/ 305543 h 665207"/>
                          <a:gd name="connsiteX5" fmla="*/ 195072 w 195237"/>
                          <a:gd name="connsiteY5" fmla="*/ 366503 h 665207"/>
                          <a:gd name="connsiteX6" fmla="*/ 30480 w 195237"/>
                          <a:gd name="connsiteY6" fmla="*/ 500615 h 665207"/>
                          <a:gd name="connsiteX7" fmla="*/ 97536 w 195237"/>
                          <a:gd name="connsiteY7" fmla="*/ 531095 h 665207"/>
                          <a:gd name="connsiteX8" fmla="*/ 134112 w 195237"/>
                          <a:gd name="connsiteY8" fmla="*/ 537191 h 665207"/>
                          <a:gd name="connsiteX9" fmla="*/ 140208 w 195237"/>
                          <a:gd name="connsiteY9" fmla="*/ 665207 h 665207"/>
                          <a:gd name="connsiteX0" fmla="*/ 1822 w 195275"/>
                          <a:gd name="connsiteY0" fmla="*/ 0 h 665207"/>
                          <a:gd name="connsiteX1" fmla="*/ 176822 w 195275"/>
                          <a:gd name="connsiteY1" fmla="*/ 61703 h 665207"/>
                          <a:gd name="connsiteX2" fmla="*/ 38 w 195275"/>
                          <a:gd name="connsiteY2" fmla="*/ 134855 h 665207"/>
                          <a:gd name="connsiteX3" fmla="*/ 195110 w 195275"/>
                          <a:gd name="connsiteY3" fmla="*/ 201911 h 665207"/>
                          <a:gd name="connsiteX4" fmla="*/ 36614 w 195275"/>
                          <a:gd name="connsiteY4" fmla="*/ 305543 h 665207"/>
                          <a:gd name="connsiteX5" fmla="*/ 195110 w 195275"/>
                          <a:gd name="connsiteY5" fmla="*/ 366503 h 665207"/>
                          <a:gd name="connsiteX6" fmla="*/ 30518 w 195275"/>
                          <a:gd name="connsiteY6" fmla="*/ 500615 h 665207"/>
                          <a:gd name="connsiteX7" fmla="*/ 97574 w 195275"/>
                          <a:gd name="connsiteY7" fmla="*/ 531095 h 665207"/>
                          <a:gd name="connsiteX8" fmla="*/ 134150 w 195275"/>
                          <a:gd name="connsiteY8" fmla="*/ 537191 h 665207"/>
                          <a:gd name="connsiteX9" fmla="*/ 140246 w 195275"/>
                          <a:gd name="connsiteY9" fmla="*/ 665207 h 665207"/>
                          <a:gd name="connsiteX0" fmla="*/ 1822 w 195255"/>
                          <a:gd name="connsiteY0" fmla="*/ 0 h 665207"/>
                          <a:gd name="connsiteX1" fmla="*/ 176822 w 195255"/>
                          <a:gd name="connsiteY1" fmla="*/ 61703 h 665207"/>
                          <a:gd name="connsiteX2" fmla="*/ 38 w 195255"/>
                          <a:gd name="connsiteY2" fmla="*/ 134855 h 665207"/>
                          <a:gd name="connsiteX3" fmla="*/ 195110 w 195255"/>
                          <a:gd name="connsiteY3" fmla="*/ 201911 h 665207"/>
                          <a:gd name="connsiteX4" fmla="*/ 14311 w 195255"/>
                          <a:gd name="connsiteY4" fmla="*/ 283240 h 665207"/>
                          <a:gd name="connsiteX5" fmla="*/ 195110 w 195255"/>
                          <a:gd name="connsiteY5" fmla="*/ 366503 h 665207"/>
                          <a:gd name="connsiteX6" fmla="*/ 30518 w 195255"/>
                          <a:gd name="connsiteY6" fmla="*/ 500615 h 665207"/>
                          <a:gd name="connsiteX7" fmla="*/ 97574 w 195255"/>
                          <a:gd name="connsiteY7" fmla="*/ 531095 h 665207"/>
                          <a:gd name="connsiteX8" fmla="*/ 134150 w 195255"/>
                          <a:gd name="connsiteY8" fmla="*/ 537191 h 665207"/>
                          <a:gd name="connsiteX9" fmla="*/ 140246 w 195255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50061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50061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45601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30518 w 195247"/>
                          <a:gd name="connsiteY6" fmla="*/ 45601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20993 w 195247"/>
                          <a:gd name="connsiteY6" fmla="*/ 436960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1822 w 195247"/>
                          <a:gd name="connsiteY0" fmla="*/ 0 h 665207"/>
                          <a:gd name="connsiteX1" fmla="*/ 176822 w 195247"/>
                          <a:gd name="connsiteY1" fmla="*/ 61703 h 665207"/>
                          <a:gd name="connsiteX2" fmla="*/ 38 w 195247"/>
                          <a:gd name="connsiteY2" fmla="*/ 134855 h 665207"/>
                          <a:gd name="connsiteX3" fmla="*/ 195110 w 195247"/>
                          <a:gd name="connsiteY3" fmla="*/ 201911 h 665207"/>
                          <a:gd name="connsiteX4" fmla="*/ 14311 w 195247"/>
                          <a:gd name="connsiteY4" fmla="*/ 283240 h 665207"/>
                          <a:gd name="connsiteX5" fmla="*/ 195110 w 195247"/>
                          <a:gd name="connsiteY5" fmla="*/ 366503 h 665207"/>
                          <a:gd name="connsiteX6" fmla="*/ 14643 w 195247"/>
                          <a:gd name="connsiteY6" fmla="*/ 414735 h 665207"/>
                          <a:gd name="connsiteX7" fmla="*/ 97574 w 195247"/>
                          <a:gd name="connsiteY7" fmla="*/ 531095 h 665207"/>
                          <a:gd name="connsiteX8" fmla="*/ 134150 w 195247"/>
                          <a:gd name="connsiteY8" fmla="*/ 537191 h 665207"/>
                          <a:gd name="connsiteX9" fmla="*/ 140246 w 195247"/>
                          <a:gd name="connsiteY9" fmla="*/ 665207 h 665207"/>
                          <a:gd name="connsiteX0" fmla="*/ 3760 w 197185"/>
                          <a:gd name="connsiteY0" fmla="*/ 0 h 665207"/>
                          <a:gd name="connsiteX1" fmla="*/ 178760 w 197185"/>
                          <a:gd name="connsiteY1" fmla="*/ 61703 h 665207"/>
                          <a:gd name="connsiteX2" fmla="*/ 1976 w 197185"/>
                          <a:gd name="connsiteY2" fmla="*/ 134855 h 665207"/>
                          <a:gd name="connsiteX3" fmla="*/ 197048 w 197185"/>
                          <a:gd name="connsiteY3" fmla="*/ 201911 h 665207"/>
                          <a:gd name="connsiteX4" fmla="*/ 16249 w 197185"/>
                          <a:gd name="connsiteY4" fmla="*/ 283240 h 665207"/>
                          <a:gd name="connsiteX5" fmla="*/ 197048 w 197185"/>
                          <a:gd name="connsiteY5" fmla="*/ 366503 h 665207"/>
                          <a:gd name="connsiteX6" fmla="*/ 706 w 197185"/>
                          <a:gd name="connsiteY6" fmla="*/ 430610 h 665207"/>
                          <a:gd name="connsiteX7" fmla="*/ 99512 w 197185"/>
                          <a:gd name="connsiteY7" fmla="*/ 531095 h 665207"/>
                          <a:gd name="connsiteX8" fmla="*/ 136088 w 197185"/>
                          <a:gd name="connsiteY8" fmla="*/ 537191 h 665207"/>
                          <a:gd name="connsiteX9" fmla="*/ 142184 w 197185"/>
                          <a:gd name="connsiteY9" fmla="*/ 665207 h 665207"/>
                          <a:gd name="connsiteX0" fmla="*/ 3760 w 197185"/>
                          <a:gd name="connsiteY0" fmla="*/ 0 h 665207"/>
                          <a:gd name="connsiteX1" fmla="*/ 178760 w 197185"/>
                          <a:gd name="connsiteY1" fmla="*/ 61703 h 665207"/>
                          <a:gd name="connsiteX2" fmla="*/ 1976 w 197185"/>
                          <a:gd name="connsiteY2" fmla="*/ 134855 h 665207"/>
                          <a:gd name="connsiteX3" fmla="*/ 197048 w 197185"/>
                          <a:gd name="connsiteY3" fmla="*/ 201911 h 665207"/>
                          <a:gd name="connsiteX4" fmla="*/ 16249 w 197185"/>
                          <a:gd name="connsiteY4" fmla="*/ 283240 h 665207"/>
                          <a:gd name="connsiteX5" fmla="*/ 197048 w 197185"/>
                          <a:gd name="connsiteY5" fmla="*/ 366503 h 665207"/>
                          <a:gd name="connsiteX6" fmla="*/ 706 w 197185"/>
                          <a:gd name="connsiteY6" fmla="*/ 430610 h 665207"/>
                          <a:gd name="connsiteX7" fmla="*/ 99512 w 197185"/>
                          <a:gd name="connsiteY7" fmla="*/ 531095 h 665207"/>
                          <a:gd name="connsiteX8" fmla="*/ 142184 w 197185"/>
                          <a:gd name="connsiteY8" fmla="*/ 665207 h 665207"/>
                          <a:gd name="connsiteX0" fmla="*/ 3760 w 197185"/>
                          <a:gd name="connsiteY0" fmla="*/ 0 h 668382"/>
                          <a:gd name="connsiteX1" fmla="*/ 178760 w 197185"/>
                          <a:gd name="connsiteY1" fmla="*/ 61703 h 668382"/>
                          <a:gd name="connsiteX2" fmla="*/ 1976 w 197185"/>
                          <a:gd name="connsiteY2" fmla="*/ 134855 h 668382"/>
                          <a:gd name="connsiteX3" fmla="*/ 197048 w 197185"/>
                          <a:gd name="connsiteY3" fmla="*/ 201911 h 668382"/>
                          <a:gd name="connsiteX4" fmla="*/ 16249 w 197185"/>
                          <a:gd name="connsiteY4" fmla="*/ 283240 h 668382"/>
                          <a:gd name="connsiteX5" fmla="*/ 197048 w 197185"/>
                          <a:gd name="connsiteY5" fmla="*/ 366503 h 668382"/>
                          <a:gd name="connsiteX6" fmla="*/ 706 w 197185"/>
                          <a:gd name="connsiteY6" fmla="*/ 430610 h 668382"/>
                          <a:gd name="connsiteX7" fmla="*/ 99512 w 197185"/>
                          <a:gd name="connsiteY7" fmla="*/ 531095 h 668382"/>
                          <a:gd name="connsiteX8" fmla="*/ 116784 w 197185"/>
                          <a:gd name="connsiteY8" fmla="*/ 668382 h 668382"/>
                          <a:gd name="connsiteX0" fmla="*/ 3760 w 197185"/>
                          <a:gd name="connsiteY0" fmla="*/ 0 h 668382"/>
                          <a:gd name="connsiteX1" fmla="*/ 178760 w 197185"/>
                          <a:gd name="connsiteY1" fmla="*/ 61703 h 668382"/>
                          <a:gd name="connsiteX2" fmla="*/ 1976 w 197185"/>
                          <a:gd name="connsiteY2" fmla="*/ 134855 h 668382"/>
                          <a:gd name="connsiteX3" fmla="*/ 197048 w 197185"/>
                          <a:gd name="connsiteY3" fmla="*/ 201911 h 668382"/>
                          <a:gd name="connsiteX4" fmla="*/ 16249 w 197185"/>
                          <a:gd name="connsiteY4" fmla="*/ 283240 h 668382"/>
                          <a:gd name="connsiteX5" fmla="*/ 197048 w 197185"/>
                          <a:gd name="connsiteY5" fmla="*/ 366503 h 668382"/>
                          <a:gd name="connsiteX6" fmla="*/ 706 w 197185"/>
                          <a:gd name="connsiteY6" fmla="*/ 430610 h 668382"/>
                          <a:gd name="connsiteX7" fmla="*/ 99512 w 197185"/>
                          <a:gd name="connsiteY7" fmla="*/ 531095 h 668382"/>
                          <a:gd name="connsiteX8" fmla="*/ 116784 w 197185"/>
                          <a:gd name="connsiteY8" fmla="*/ 668382 h 668382"/>
                          <a:gd name="connsiteX0" fmla="*/ 4457 w 197882"/>
                          <a:gd name="connsiteY0" fmla="*/ 0 h 668382"/>
                          <a:gd name="connsiteX1" fmla="*/ 179457 w 197882"/>
                          <a:gd name="connsiteY1" fmla="*/ 61703 h 668382"/>
                          <a:gd name="connsiteX2" fmla="*/ 2673 w 197882"/>
                          <a:gd name="connsiteY2" fmla="*/ 134855 h 668382"/>
                          <a:gd name="connsiteX3" fmla="*/ 197745 w 197882"/>
                          <a:gd name="connsiteY3" fmla="*/ 201911 h 668382"/>
                          <a:gd name="connsiteX4" fmla="*/ 16946 w 197882"/>
                          <a:gd name="connsiteY4" fmla="*/ 283240 h 668382"/>
                          <a:gd name="connsiteX5" fmla="*/ 197745 w 197882"/>
                          <a:gd name="connsiteY5" fmla="*/ 366503 h 668382"/>
                          <a:gd name="connsiteX6" fmla="*/ 1403 w 197882"/>
                          <a:gd name="connsiteY6" fmla="*/ 430610 h 668382"/>
                          <a:gd name="connsiteX7" fmla="*/ 100209 w 197882"/>
                          <a:gd name="connsiteY7" fmla="*/ 531095 h 668382"/>
                          <a:gd name="connsiteX8" fmla="*/ 117481 w 197882"/>
                          <a:gd name="connsiteY8" fmla="*/ 668382 h 668382"/>
                          <a:gd name="connsiteX0" fmla="*/ 4457 w 197882"/>
                          <a:gd name="connsiteY0" fmla="*/ 0 h 608057"/>
                          <a:gd name="connsiteX1" fmla="*/ 179457 w 197882"/>
                          <a:gd name="connsiteY1" fmla="*/ 61703 h 608057"/>
                          <a:gd name="connsiteX2" fmla="*/ 2673 w 197882"/>
                          <a:gd name="connsiteY2" fmla="*/ 134855 h 608057"/>
                          <a:gd name="connsiteX3" fmla="*/ 197745 w 197882"/>
                          <a:gd name="connsiteY3" fmla="*/ 201911 h 608057"/>
                          <a:gd name="connsiteX4" fmla="*/ 16946 w 197882"/>
                          <a:gd name="connsiteY4" fmla="*/ 283240 h 608057"/>
                          <a:gd name="connsiteX5" fmla="*/ 197745 w 197882"/>
                          <a:gd name="connsiteY5" fmla="*/ 366503 h 608057"/>
                          <a:gd name="connsiteX6" fmla="*/ 1403 w 197882"/>
                          <a:gd name="connsiteY6" fmla="*/ 430610 h 608057"/>
                          <a:gd name="connsiteX7" fmla="*/ 100209 w 197882"/>
                          <a:gd name="connsiteY7" fmla="*/ 531095 h 608057"/>
                          <a:gd name="connsiteX8" fmla="*/ 107956 w 197882"/>
                          <a:gd name="connsiteY8" fmla="*/ 608057 h 608057"/>
                          <a:gd name="connsiteX0" fmla="*/ 7616 w 201041"/>
                          <a:gd name="connsiteY0" fmla="*/ 0 h 608057"/>
                          <a:gd name="connsiteX1" fmla="*/ 182616 w 201041"/>
                          <a:gd name="connsiteY1" fmla="*/ 61703 h 608057"/>
                          <a:gd name="connsiteX2" fmla="*/ 5832 w 201041"/>
                          <a:gd name="connsiteY2" fmla="*/ 134855 h 608057"/>
                          <a:gd name="connsiteX3" fmla="*/ 200904 w 201041"/>
                          <a:gd name="connsiteY3" fmla="*/ 201911 h 608057"/>
                          <a:gd name="connsiteX4" fmla="*/ 20105 w 201041"/>
                          <a:gd name="connsiteY4" fmla="*/ 283240 h 608057"/>
                          <a:gd name="connsiteX5" fmla="*/ 200904 w 201041"/>
                          <a:gd name="connsiteY5" fmla="*/ 366503 h 608057"/>
                          <a:gd name="connsiteX6" fmla="*/ 1387 w 201041"/>
                          <a:gd name="connsiteY6" fmla="*/ 414735 h 608057"/>
                          <a:gd name="connsiteX7" fmla="*/ 103368 w 201041"/>
                          <a:gd name="connsiteY7" fmla="*/ 531095 h 608057"/>
                          <a:gd name="connsiteX8" fmla="*/ 111115 w 201041"/>
                          <a:gd name="connsiteY8" fmla="*/ 608057 h 608057"/>
                          <a:gd name="connsiteX0" fmla="*/ 7601 w 201016"/>
                          <a:gd name="connsiteY0" fmla="*/ 0 h 608057"/>
                          <a:gd name="connsiteX1" fmla="*/ 182601 w 201016"/>
                          <a:gd name="connsiteY1" fmla="*/ 61703 h 608057"/>
                          <a:gd name="connsiteX2" fmla="*/ 5817 w 201016"/>
                          <a:gd name="connsiteY2" fmla="*/ 134855 h 608057"/>
                          <a:gd name="connsiteX3" fmla="*/ 200889 w 201016"/>
                          <a:gd name="connsiteY3" fmla="*/ 201911 h 608057"/>
                          <a:gd name="connsiteX4" fmla="*/ 4215 w 201016"/>
                          <a:gd name="connsiteY4" fmla="*/ 267365 h 608057"/>
                          <a:gd name="connsiteX5" fmla="*/ 200889 w 201016"/>
                          <a:gd name="connsiteY5" fmla="*/ 366503 h 608057"/>
                          <a:gd name="connsiteX6" fmla="*/ 1372 w 201016"/>
                          <a:gd name="connsiteY6" fmla="*/ 414735 h 608057"/>
                          <a:gd name="connsiteX7" fmla="*/ 103353 w 201016"/>
                          <a:gd name="connsiteY7" fmla="*/ 531095 h 608057"/>
                          <a:gd name="connsiteX8" fmla="*/ 111100 w 201016"/>
                          <a:gd name="connsiteY8" fmla="*/ 608057 h 608057"/>
                          <a:gd name="connsiteX0" fmla="*/ 7601 w 201651"/>
                          <a:gd name="connsiteY0" fmla="*/ 0 h 608057"/>
                          <a:gd name="connsiteX1" fmla="*/ 201651 w 201651"/>
                          <a:gd name="connsiteY1" fmla="*/ 52178 h 608057"/>
                          <a:gd name="connsiteX2" fmla="*/ 5817 w 201651"/>
                          <a:gd name="connsiteY2" fmla="*/ 134855 h 608057"/>
                          <a:gd name="connsiteX3" fmla="*/ 200889 w 201651"/>
                          <a:gd name="connsiteY3" fmla="*/ 201911 h 608057"/>
                          <a:gd name="connsiteX4" fmla="*/ 4215 w 201651"/>
                          <a:gd name="connsiteY4" fmla="*/ 267365 h 608057"/>
                          <a:gd name="connsiteX5" fmla="*/ 200889 w 201651"/>
                          <a:gd name="connsiteY5" fmla="*/ 366503 h 608057"/>
                          <a:gd name="connsiteX6" fmla="*/ 1372 w 201651"/>
                          <a:gd name="connsiteY6" fmla="*/ 414735 h 608057"/>
                          <a:gd name="connsiteX7" fmla="*/ 103353 w 201651"/>
                          <a:gd name="connsiteY7" fmla="*/ 531095 h 608057"/>
                          <a:gd name="connsiteX8" fmla="*/ 111100 w 201651"/>
                          <a:gd name="connsiteY8" fmla="*/ 608057 h 608057"/>
                          <a:gd name="connsiteX0" fmla="*/ 3810 w 197860"/>
                          <a:gd name="connsiteY0" fmla="*/ 0 h 608057"/>
                          <a:gd name="connsiteX1" fmla="*/ 197860 w 197860"/>
                          <a:gd name="connsiteY1" fmla="*/ 52178 h 608057"/>
                          <a:gd name="connsiteX2" fmla="*/ 2026 w 197860"/>
                          <a:gd name="connsiteY2" fmla="*/ 134855 h 608057"/>
                          <a:gd name="connsiteX3" fmla="*/ 197098 w 197860"/>
                          <a:gd name="connsiteY3" fmla="*/ 201911 h 608057"/>
                          <a:gd name="connsiteX4" fmla="*/ 424 w 197860"/>
                          <a:gd name="connsiteY4" fmla="*/ 267365 h 608057"/>
                          <a:gd name="connsiteX5" fmla="*/ 197098 w 197860"/>
                          <a:gd name="connsiteY5" fmla="*/ 366503 h 608057"/>
                          <a:gd name="connsiteX6" fmla="*/ 7106 w 197860"/>
                          <a:gd name="connsiteY6" fmla="*/ 405210 h 608057"/>
                          <a:gd name="connsiteX7" fmla="*/ 99562 w 197860"/>
                          <a:gd name="connsiteY7" fmla="*/ 531095 h 608057"/>
                          <a:gd name="connsiteX8" fmla="*/ 107309 w 197860"/>
                          <a:gd name="connsiteY8" fmla="*/ 608057 h 608057"/>
                          <a:gd name="connsiteX0" fmla="*/ 3810 w 197860"/>
                          <a:gd name="connsiteY0" fmla="*/ 0 h 608057"/>
                          <a:gd name="connsiteX1" fmla="*/ 197860 w 197860"/>
                          <a:gd name="connsiteY1" fmla="*/ 52178 h 608057"/>
                          <a:gd name="connsiteX2" fmla="*/ 2026 w 197860"/>
                          <a:gd name="connsiteY2" fmla="*/ 134855 h 608057"/>
                          <a:gd name="connsiteX3" fmla="*/ 197098 w 197860"/>
                          <a:gd name="connsiteY3" fmla="*/ 201911 h 608057"/>
                          <a:gd name="connsiteX4" fmla="*/ 424 w 197860"/>
                          <a:gd name="connsiteY4" fmla="*/ 267365 h 608057"/>
                          <a:gd name="connsiteX5" fmla="*/ 197098 w 197860"/>
                          <a:gd name="connsiteY5" fmla="*/ 366503 h 608057"/>
                          <a:gd name="connsiteX6" fmla="*/ 7106 w 197860"/>
                          <a:gd name="connsiteY6" fmla="*/ 405210 h 608057"/>
                          <a:gd name="connsiteX7" fmla="*/ 96387 w 197860"/>
                          <a:gd name="connsiteY7" fmla="*/ 470770 h 608057"/>
                          <a:gd name="connsiteX8" fmla="*/ 107309 w 197860"/>
                          <a:gd name="connsiteY8" fmla="*/ 608057 h 608057"/>
                          <a:gd name="connsiteX0" fmla="*/ 3810 w 197860"/>
                          <a:gd name="connsiteY0" fmla="*/ 0 h 566782"/>
                          <a:gd name="connsiteX1" fmla="*/ 197860 w 197860"/>
                          <a:gd name="connsiteY1" fmla="*/ 52178 h 566782"/>
                          <a:gd name="connsiteX2" fmla="*/ 2026 w 197860"/>
                          <a:gd name="connsiteY2" fmla="*/ 134855 h 566782"/>
                          <a:gd name="connsiteX3" fmla="*/ 197098 w 197860"/>
                          <a:gd name="connsiteY3" fmla="*/ 201911 h 566782"/>
                          <a:gd name="connsiteX4" fmla="*/ 424 w 197860"/>
                          <a:gd name="connsiteY4" fmla="*/ 267365 h 566782"/>
                          <a:gd name="connsiteX5" fmla="*/ 197098 w 197860"/>
                          <a:gd name="connsiteY5" fmla="*/ 366503 h 566782"/>
                          <a:gd name="connsiteX6" fmla="*/ 7106 w 197860"/>
                          <a:gd name="connsiteY6" fmla="*/ 405210 h 566782"/>
                          <a:gd name="connsiteX7" fmla="*/ 96387 w 197860"/>
                          <a:gd name="connsiteY7" fmla="*/ 470770 h 566782"/>
                          <a:gd name="connsiteX8" fmla="*/ 107309 w 197860"/>
                          <a:gd name="connsiteY8" fmla="*/ 566782 h 5667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7860" h="566782">
                            <a:moveTo>
                              <a:pt x="3810" y="0"/>
                            </a:moveTo>
                            <a:cubicBezTo>
                              <a:pt x="31750" y="19050"/>
                              <a:pt x="198157" y="29702"/>
                              <a:pt x="197860" y="52178"/>
                            </a:cubicBezTo>
                            <a:cubicBezTo>
                              <a:pt x="197563" y="74654"/>
                              <a:pt x="2153" y="109900"/>
                              <a:pt x="2026" y="134855"/>
                            </a:cubicBezTo>
                            <a:cubicBezTo>
                              <a:pt x="1899" y="159810"/>
                              <a:pt x="191002" y="173463"/>
                              <a:pt x="197098" y="201911"/>
                            </a:cubicBezTo>
                            <a:cubicBezTo>
                              <a:pt x="203194" y="230359"/>
                              <a:pt x="-10752" y="251109"/>
                              <a:pt x="424" y="267365"/>
                            </a:cubicBezTo>
                            <a:cubicBezTo>
                              <a:pt x="11600" y="283621"/>
                              <a:pt x="195984" y="343529"/>
                              <a:pt x="197098" y="366503"/>
                            </a:cubicBezTo>
                            <a:cubicBezTo>
                              <a:pt x="198212" y="389477"/>
                              <a:pt x="23891" y="387832"/>
                              <a:pt x="7106" y="405210"/>
                            </a:cubicBezTo>
                            <a:cubicBezTo>
                              <a:pt x="-9679" y="422588"/>
                              <a:pt x="79687" y="443841"/>
                              <a:pt x="96387" y="470770"/>
                            </a:cubicBezTo>
                            <a:cubicBezTo>
                              <a:pt x="113087" y="497699"/>
                              <a:pt x="98419" y="538842"/>
                              <a:pt x="107309" y="566782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FF0000"/>
                        </a:solidFill>
                        <a:prstDash val="lgDash"/>
                        <a:tailEnd type="triangle"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threePt" dir="t">
                          <a:rot lat="0" lon="0" rev="1200000"/>
                        </a:lightRig>
                      </a:scene3d>
                      <a:sp3d/>
                    </p:spPr>
                    <p:style>
                      <a:lnRef idx="0">
                        <a:schemeClr val="accent1"/>
                      </a:lnRef>
                      <a:fillRef idx="3">
                        <a:schemeClr val="accent1"/>
                      </a:fillRef>
                      <a:effectRef idx="3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2995836" y="4290266"/>
                    <a:ext cx="3174117" cy="1215898"/>
                    <a:chOff x="2815287" y="5673488"/>
                    <a:chExt cx="3707300" cy="1372775"/>
                  </a:xfrm>
                </p:grpSpPr>
                <p:sp>
                  <p:nvSpPr>
                    <p:cNvPr id="58" name="Rectangle 57"/>
                    <p:cNvSpPr/>
                    <p:nvPr/>
                  </p:nvSpPr>
                  <p:spPr>
                    <a:xfrm>
                      <a:off x="2815287" y="6703816"/>
                      <a:ext cx="1413388" cy="3424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/>
                        <a:t>Super-radiant</a:t>
                      </a:r>
                    </a:p>
                  </p:txBody>
                </p:sp>
                <p:sp>
                  <p:nvSpPr>
                    <p:cNvPr id="59" name="Rectangle 58"/>
                    <p:cNvSpPr/>
                    <p:nvPr/>
                  </p:nvSpPr>
                  <p:spPr>
                    <a:xfrm>
                      <a:off x="5281198" y="5673488"/>
                      <a:ext cx="1241389" cy="3424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/>
                        <a:t>Sub-radiant</a:t>
                      </a:r>
                    </a:p>
                  </p:txBody>
                </p:sp>
              </p:grpSp>
            </p:grp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7699" y="5642440"/>
                  <a:ext cx="273536" cy="190959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7839" y="4437635"/>
                  <a:ext cx="281509" cy="196525"/>
                </a:xfrm>
                <a:prstGeom prst="rect">
                  <a:avLst/>
                </a:prstGeom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1558" y="5100569"/>
                  <a:ext cx="195357" cy="176297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2375" y="4873330"/>
                  <a:ext cx="229979" cy="193391"/>
                </a:xfrm>
                <a:prstGeom prst="rect">
                  <a:avLst/>
                </a:prstGeom>
              </p:spPr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7466411" y="4529426"/>
                <a:ext cx="1823860" cy="1237774"/>
                <a:chOff x="4393867" y="4831053"/>
                <a:chExt cx="1823860" cy="1237774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4393867" y="5810295"/>
                  <a:ext cx="1823860" cy="258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>
                      <a:solidFill>
                        <a:srgbClr val="00B0F0"/>
                      </a:solidFill>
                    </a:rPr>
                    <a:t>Optical Pumping </a:t>
                  </a:r>
                </a:p>
              </p:txBody>
            </p:sp>
            <p:grpSp>
              <p:nvGrpSpPr>
                <p:cNvPr id="48" name="Group 47"/>
                <p:cNvGrpSpPr/>
                <p:nvPr/>
              </p:nvGrpSpPr>
              <p:grpSpPr>
                <a:xfrm>
                  <a:off x="5027882" y="4831053"/>
                  <a:ext cx="588824" cy="647298"/>
                  <a:chOff x="5027882" y="4831053"/>
                  <a:chExt cx="588824" cy="647298"/>
                </a:xfrm>
              </p:grpSpPr>
              <p:sp>
                <p:nvSpPr>
                  <p:cNvPr id="49" name="Freeform 48"/>
                  <p:cNvSpPr/>
                  <p:nvPr/>
                </p:nvSpPr>
                <p:spPr>
                  <a:xfrm rot="18240000" flipV="1">
                    <a:off x="4934753" y="4931793"/>
                    <a:ext cx="639687" cy="453430"/>
                  </a:xfrm>
                  <a:custGeom>
                    <a:avLst/>
                    <a:gdLst>
                      <a:gd name="connsiteX0" fmla="*/ 0 w 2286000"/>
                      <a:gd name="connsiteY0" fmla="*/ 0 h 2241755"/>
                      <a:gd name="connsiteX1" fmla="*/ 103239 w 2286000"/>
                      <a:gd name="connsiteY1" fmla="*/ 29497 h 2241755"/>
                      <a:gd name="connsiteX2" fmla="*/ 162232 w 2286000"/>
                      <a:gd name="connsiteY2" fmla="*/ 58994 h 2241755"/>
                      <a:gd name="connsiteX3" fmla="*/ 294968 w 2286000"/>
                      <a:gd name="connsiteY3" fmla="*/ 103239 h 2241755"/>
                      <a:gd name="connsiteX4" fmla="*/ 398206 w 2286000"/>
                      <a:gd name="connsiteY4" fmla="*/ 176981 h 2241755"/>
                      <a:gd name="connsiteX5" fmla="*/ 442452 w 2286000"/>
                      <a:gd name="connsiteY5" fmla="*/ 191729 h 2241755"/>
                      <a:gd name="connsiteX6" fmla="*/ 486697 w 2286000"/>
                      <a:gd name="connsiteY6" fmla="*/ 221226 h 2241755"/>
                      <a:gd name="connsiteX7" fmla="*/ 501445 w 2286000"/>
                      <a:gd name="connsiteY7" fmla="*/ 280220 h 2241755"/>
                      <a:gd name="connsiteX8" fmla="*/ 471948 w 2286000"/>
                      <a:gd name="connsiteY8" fmla="*/ 398207 h 2241755"/>
                      <a:gd name="connsiteX9" fmla="*/ 427703 w 2286000"/>
                      <a:gd name="connsiteY9" fmla="*/ 604684 h 2241755"/>
                      <a:gd name="connsiteX10" fmla="*/ 398206 w 2286000"/>
                      <a:gd name="connsiteY10" fmla="*/ 781665 h 2241755"/>
                      <a:gd name="connsiteX11" fmla="*/ 368710 w 2286000"/>
                      <a:gd name="connsiteY11" fmla="*/ 884903 h 2241755"/>
                      <a:gd name="connsiteX12" fmla="*/ 648929 w 2286000"/>
                      <a:gd name="connsiteY12" fmla="*/ 943897 h 2241755"/>
                      <a:gd name="connsiteX13" fmla="*/ 752168 w 2286000"/>
                      <a:gd name="connsiteY13" fmla="*/ 1002891 h 2241755"/>
                      <a:gd name="connsiteX14" fmla="*/ 870155 w 2286000"/>
                      <a:gd name="connsiteY14" fmla="*/ 1047136 h 2241755"/>
                      <a:gd name="connsiteX15" fmla="*/ 943897 w 2286000"/>
                      <a:gd name="connsiteY15" fmla="*/ 1106129 h 2241755"/>
                      <a:gd name="connsiteX16" fmla="*/ 1076632 w 2286000"/>
                      <a:gd name="connsiteY16" fmla="*/ 1179871 h 2241755"/>
                      <a:gd name="connsiteX17" fmla="*/ 1179871 w 2286000"/>
                      <a:gd name="connsiteY17" fmla="*/ 1238865 h 2241755"/>
                      <a:gd name="connsiteX18" fmla="*/ 1194619 w 2286000"/>
                      <a:gd name="connsiteY18" fmla="*/ 1283110 h 2241755"/>
                      <a:gd name="connsiteX19" fmla="*/ 1209368 w 2286000"/>
                      <a:gd name="connsiteY19" fmla="*/ 1666568 h 2241755"/>
                      <a:gd name="connsiteX20" fmla="*/ 1445342 w 2286000"/>
                      <a:gd name="connsiteY20" fmla="*/ 1696065 h 2241755"/>
                      <a:gd name="connsiteX21" fmla="*/ 2064774 w 2286000"/>
                      <a:gd name="connsiteY21" fmla="*/ 1725561 h 2241755"/>
                      <a:gd name="connsiteX22" fmla="*/ 2182761 w 2286000"/>
                      <a:gd name="connsiteY22" fmla="*/ 1740310 h 2241755"/>
                      <a:gd name="connsiteX23" fmla="*/ 2197510 w 2286000"/>
                      <a:gd name="connsiteY23" fmla="*/ 1799303 h 2241755"/>
                      <a:gd name="connsiteX24" fmla="*/ 2212258 w 2286000"/>
                      <a:gd name="connsiteY24" fmla="*/ 1976284 h 2241755"/>
                      <a:gd name="connsiteX25" fmla="*/ 2227006 w 2286000"/>
                      <a:gd name="connsiteY25" fmla="*/ 2064774 h 2241755"/>
                      <a:gd name="connsiteX26" fmla="*/ 2271252 w 2286000"/>
                      <a:gd name="connsiteY26" fmla="*/ 2227007 h 2241755"/>
                      <a:gd name="connsiteX27" fmla="*/ 2286000 w 2286000"/>
                      <a:gd name="connsiteY27" fmla="*/ 2241755 h 2241755"/>
                      <a:gd name="connsiteX0" fmla="*/ 0 w 2286000"/>
                      <a:gd name="connsiteY0" fmla="*/ 2817 h 2244572"/>
                      <a:gd name="connsiteX1" fmla="*/ 149420 w 2286000"/>
                      <a:gd name="connsiteY1" fmla="*/ 4604 h 2244572"/>
                      <a:gd name="connsiteX2" fmla="*/ 162232 w 2286000"/>
                      <a:gd name="connsiteY2" fmla="*/ 61811 h 2244572"/>
                      <a:gd name="connsiteX3" fmla="*/ 294968 w 2286000"/>
                      <a:gd name="connsiteY3" fmla="*/ 106056 h 2244572"/>
                      <a:gd name="connsiteX4" fmla="*/ 398206 w 2286000"/>
                      <a:gd name="connsiteY4" fmla="*/ 179798 h 2244572"/>
                      <a:gd name="connsiteX5" fmla="*/ 442452 w 2286000"/>
                      <a:gd name="connsiteY5" fmla="*/ 194546 h 2244572"/>
                      <a:gd name="connsiteX6" fmla="*/ 486697 w 2286000"/>
                      <a:gd name="connsiteY6" fmla="*/ 224043 h 2244572"/>
                      <a:gd name="connsiteX7" fmla="*/ 501445 w 2286000"/>
                      <a:gd name="connsiteY7" fmla="*/ 283037 h 2244572"/>
                      <a:gd name="connsiteX8" fmla="*/ 471948 w 2286000"/>
                      <a:gd name="connsiteY8" fmla="*/ 401024 h 2244572"/>
                      <a:gd name="connsiteX9" fmla="*/ 427703 w 2286000"/>
                      <a:gd name="connsiteY9" fmla="*/ 607501 h 2244572"/>
                      <a:gd name="connsiteX10" fmla="*/ 398206 w 2286000"/>
                      <a:gd name="connsiteY10" fmla="*/ 784482 h 2244572"/>
                      <a:gd name="connsiteX11" fmla="*/ 368710 w 2286000"/>
                      <a:gd name="connsiteY11" fmla="*/ 887720 h 2244572"/>
                      <a:gd name="connsiteX12" fmla="*/ 648929 w 2286000"/>
                      <a:gd name="connsiteY12" fmla="*/ 946714 h 2244572"/>
                      <a:gd name="connsiteX13" fmla="*/ 752168 w 2286000"/>
                      <a:gd name="connsiteY13" fmla="*/ 1005708 h 2244572"/>
                      <a:gd name="connsiteX14" fmla="*/ 870155 w 2286000"/>
                      <a:gd name="connsiteY14" fmla="*/ 1049953 h 2244572"/>
                      <a:gd name="connsiteX15" fmla="*/ 943897 w 2286000"/>
                      <a:gd name="connsiteY15" fmla="*/ 1108946 h 2244572"/>
                      <a:gd name="connsiteX16" fmla="*/ 1076632 w 2286000"/>
                      <a:gd name="connsiteY16" fmla="*/ 1182688 h 2244572"/>
                      <a:gd name="connsiteX17" fmla="*/ 1179871 w 2286000"/>
                      <a:gd name="connsiteY17" fmla="*/ 1241682 h 2244572"/>
                      <a:gd name="connsiteX18" fmla="*/ 1194619 w 2286000"/>
                      <a:gd name="connsiteY18" fmla="*/ 1285927 h 2244572"/>
                      <a:gd name="connsiteX19" fmla="*/ 1209368 w 2286000"/>
                      <a:gd name="connsiteY19" fmla="*/ 1669385 h 2244572"/>
                      <a:gd name="connsiteX20" fmla="*/ 1445342 w 2286000"/>
                      <a:gd name="connsiteY20" fmla="*/ 1698882 h 2244572"/>
                      <a:gd name="connsiteX21" fmla="*/ 2064774 w 2286000"/>
                      <a:gd name="connsiteY21" fmla="*/ 1728378 h 2244572"/>
                      <a:gd name="connsiteX22" fmla="*/ 2182761 w 2286000"/>
                      <a:gd name="connsiteY22" fmla="*/ 1743127 h 2244572"/>
                      <a:gd name="connsiteX23" fmla="*/ 2197510 w 2286000"/>
                      <a:gd name="connsiteY23" fmla="*/ 1802120 h 2244572"/>
                      <a:gd name="connsiteX24" fmla="*/ 2212258 w 2286000"/>
                      <a:gd name="connsiteY24" fmla="*/ 1979101 h 2244572"/>
                      <a:gd name="connsiteX25" fmla="*/ 2227006 w 2286000"/>
                      <a:gd name="connsiteY25" fmla="*/ 2067591 h 2244572"/>
                      <a:gd name="connsiteX26" fmla="*/ 2271252 w 2286000"/>
                      <a:gd name="connsiteY26" fmla="*/ 2229824 h 2244572"/>
                      <a:gd name="connsiteX27" fmla="*/ 2286000 w 2286000"/>
                      <a:gd name="connsiteY27" fmla="*/ 2244572 h 2244572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398206 w 2286000"/>
                      <a:gd name="connsiteY4" fmla="*/ 183595 h 2248369"/>
                      <a:gd name="connsiteX5" fmla="*/ 442452 w 2286000"/>
                      <a:gd name="connsiteY5" fmla="*/ 198343 h 2248369"/>
                      <a:gd name="connsiteX6" fmla="*/ 486697 w 2286000"/>
                      <a:gd name="connsiteY6" fmla="*/ 227840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427703 w 2286000"/>
                      <a:gd name="connsiteY9" fmla="*/ 611298 h 2248369"/>
                      <a:gd name="connsiteX10" fmla="*/ 398206 w 2286000"/>
                      <a:gd name="connsiteY10" fmla="*/ 788279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86697 w 2286000"/>
                      <a:gd name="connsiteY6" fmla="*/ 227840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427703 w 2286000"/>
                      <a:gd name="connsiteY9" fmla="*/ 611298 h 2248369"/>
                      <a:gd name="connsiteX10" fmla="*/ 398206 w 2286000"/>
                      <a:gd name="connsiteY10" fmla="*/ 788279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427703 w 2286000"/>
                      <a:gd name="connsiteY9" fmla="*/ 611298 h 2248369"/>
                      <a:gd name="connsiteX10" fmla="*/ 398206 w 2286000"/>
                      <a:gd name="connsiteY10" fmla="*/ 788279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398206 w 2286000"/>
                      <a:gd name="connsiteY10" fmla="*/ 788279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18279 w 2286000"/>
                      <a:gd name="connsiteY10" fmla="*/ 580461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18279 w 2286000"/>
                      <a:gd name="connsiteY10" fmla="*/ 580461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870155 w 2286000"/>
                      <a:gd name="connsiteY13" fmla="*/ 1053750 h 2248369"/>
                      <a:gd name="connsiteX14" fmla="*/ 943897 w 2286000"/>
                      <a:gd name="connsiteY14" fmla="*/ 1112743 h 2248369"/>
                      <a:gd name="connsiteX15" fmla="*/ 1076632 w 2286000"/>
                      <a:gd name="connsiteY15" fmla="*/ 1186485 h 2248369"/>
                      <a:gd name="connsiteX16" fmla="*/ 1179871 w 2286000"/>
                      <a:gd name="connsiteY16" fmla="*/ 1245479 h 2248369"/>
                      <a:gd name="connsiteX17" fmla="*/ 1194619 w 2286000"/>
                      <a:gd name="connsiteY17" fmla="*/ 1289724 h 2248369"/>
                      <a:gd name="connsiteX18" fmla="*/ 1209368 w 2286000"/>
                      <a:gd name="connsiteY18" fmla="*/ 1673182 h 2248369"/>
                      <a:gd name="connsiteX19" fmla="*/ 1445342 w 2286000"/>
                      <a:gd name="connsiteY19" fmla="*/ 1702679 h 2248369"/>
                      <a:gd name="connsiteX20" fmla="*/ 2064774 w 2286000"/>
                      <a:gd name="connsiteY20" fmla="*/ 1732175 h 2248369"/>
                      <a:gd name="connsiteX21" fmla="*/ 2182761 w 2286000"/>
                      <a:gd name="connsiteY21" fmla="*/ 1746924 h 2248369"/>
                      <a:gd name="connsiteX22" fmla="*/ 2197510 w 2286000"/>
                      <a:gd name="connsiteY22" fmla="*/ 1805917 h 2248369"/>
                      <a:gd name="connsiteX23" fmla="*/ 2212258 w 2286000"/>
                      <a:gd name="connsiteY23" fmla="*/ 1982898 h 2248369"/>
                      <a:gd name="connsiteX24" fmla="*/ 2227006 w 2286000"/>
                      <a:gd name="connsiteY24" fmla="*/ 2071388 h 2248369"/>
                      <a:gd name="connsiteX25" fmla="*/ 2271252 w 2286000"/>
                      <a:gd name="connsiteY25" fmla="*/ 2233621 h 2248369"/>
                      <a:gd name="connsiteX26" fmla="*/ 2286000 w 2286000"/>
                      <a:gd name="connsiteY26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943897 w 2286000"/>
                      <a:gd name="connsiteY13" fmla="*/ 1112743 h 2248369"/>
                      <a:gd name="connsiteX14" fmla="*/ 1076632 w 2286000"/>
                      <a:gd name="connsiteY14" fmla="*/ 1186485 h 2248369"/>
                      <a:gd name="connsiteX15" fmla="*/ 1179871 w 2286000"/>
                      <a:gd name="connsiteY15" fmla="*/ 1245479 h 2248369"/>
                      <a:gd name="connsiteX16" fmla="*/ 1194619 w 2286000"/>
                      <a:gd name="connsiteY16" fmla="*/ 1289724 h 2248369"/>
                      <a:gd name="connsiteX17" fmla="*/ 1209368 w 2286000"/>
                      <a:gd name="connsiteY17" fmla="*/ 1673182 h 2248369"/>
                      <a:gd name="connsiteX18" fmla="*/ 1445342 w 2286000"/>
                      <a:gd name="connsiteY18" fmla="*/ 1702679 h 2248369"/>
                      <a:gd name="connsiteX19" fmla="*/ 2064774 w 2286000"/>
                      <a:gd name="connsiteY19" fmla="*/ 1732175 h 2248369"/>
                      <a:gd name="connsiteX20" fmla="*/ 2182761 w 2286000"/>
                      <a:gd name="connsiteY20" fmla="*/ 1746924 h 2248369"/>
                      <a:gd name="connsiteX21" fmla="*/ 2197510 w 2286000"/>
                      <a:gd name="connsiteY21" fmla="*/ 1805917 h 2248369"/>
                      <a:gd name="connsiteX22" fmla="*/ 2212258 w 2286000"/>
                      <a:gd name="connsiteY22" fmla="*/ 1982898 h 2248369"/>
                      <a:gd name="connsiteX23" fmla="*/ 2227006 w 2286000"/>
                      <a:gd name="connsiteY23" fmla="*/ 2071388 h 2248369"/>
                      <a:gd name="connsiteX24" fmla="*/ 2271252 w 2286000"/>
                      <a:gd name="connsiteY24" fmla="*/ 2233621 h 2248369"/>
                      <a:gd name="connsiteX25" fmla="*/ 2286000 w 2286000"/>
                      <a:gd name="connsiteY25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1076632 w 2286000"/>
                      <a:gd name="connsiteY13" fmla="*/ 1186485 h 2248369"/>
                      <a:gd name="connsiteX14" fmla="*/ 1179871 w 2286000"/>
                      <a:gd name="connsiteY14" fmla="*/ 1245479 h 2248369"/>
                      <a:gd name="connsiteX15" fmla="*/ 1194619 w 2286000"/>
                      <a:gd name="connsiteY15" fmla="*/ 1289724 h 2248369"/>
                      <a:gd name="connsiteX16" fmla="*/ 1209368 w 2286000"/>
                      <a:gd name="connsiteY16" fmla="*/ 1673182 h 2248369"/>
                      <a:gd name="connsiteX17" fmla="*/ 1445342 w 2286000"/>
                      <a:gd name="connsiteY17" fmla="*/ 1702679 h 2248369"/>
                      <a:gd name="connsiteX18" fmla="*/ 2064774 w 2286000"/>
                      <a:gd name="connsiteY18" fmla="*/ 1732175 h 2248369"/>
                      <a:gd name="connsiteX19" fmla="*/ 2182761 w 2286000"/>
                      <a:gd name="connsiteY19" fmla="*/ 1746924 h 2248369"/>
                      <a:gd name="connsiteX20" fmla="*/ 2197510 w 2286000"/>
                      <a:gd name="connsiteY20" fmla="*/ 1805917 h 2248369"/>
                      <a:gd name="connsiteX21" fmla="*/ 2212258 w 2286000"/>
                      <a:gd name="connsiteY21" fmla="*/ 1982898 h 2248369"/>
                      <a:gd name="connsiteX22" fmla="*/ 2227006 w 2286000"/>
                      <a:gd name="connsiteY22" fmla="*/ 2071388 h 2248369"/>
                      <a:gd name="connsiteX23" fmla="*/ 2271252 w 2286000"/>
                      <a:gd name="connsiteY23" fmla="*/ 2233621 h 2248369"/>
                      <a:gd name="connsiteX24" fmla="*/ 2286000 w 2286000"/>
                      <a:gd name="connsiteY24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1076632 w 2286000"/>
                      <a:gd name="connsiteY13" fmla="*/ 1186485 h 2248369"/>
                      <a:gd name="connsiteX14" fmla="*/ 1179871 w 2286000"/>
                      <a:gd name="connsiteY14" fmla="*/ 1245479 h 2248369"/>
                      <a:gd name="connsiteX15" fmla="*/ 1194619 w 2286000"/>
                      <a:gd name="connsiteY15" fmla="*/ 1289724 h 2248369"/>
                      <a:gd name="connsiteX16" fmla="*/ 1209368 w 2286000"/>
                      <a:gd name="connsiteY16" fmla="*/ 1673182 h 2248369"/>
                      <a:gd name="connsiteX17" fmla="*/ 1445342 w 2286000"/>
                      <a:gd name="connsiteY17" fmla="*/ 1702679 h 2248369"/>
                      <a:gd name="connsiteX18" fmla="*/ 2064774 w 2286000"/>
                      <a:gd name="connsiteY18" fmla="*/ 1732175 h 2248369"/>
                      <a:gd name="connsiteX19" fmla="*/ 2182761 w 2286000"/>
                      <a:gd name="connsiteY19" fmla="*/ 1746924 h 2248369"/>
                      <a:gd name="connsiteX20" fmla="*/ 2197510 w 2286000"/>
                      <a:gd name="connsiteY20" fmla="*/ 1805917 h 2248369"/>
                      <a:gd name="connsiteX21" fmla="*/ 2212258 w 2286000"/>
                      <a:gd name="connsiteY21" fmla="*/ 1982898 h 2248369"/>
                      <a:gd name="connsiteX22" fmla="*/ 2227006 w 2286000"/>
                      <a:gd name="connsiteY22" fmla="*/ 2071388 h 2248369"/>
                      <a:gd name="connsiteX23" fmla="*/ 2271252 w 2286000"/>
                      <a:gd name="connsiteY23" fmla="*/ 2233621 h 2248369"/>
                      <a:gd name="connsiteX24" fmla="*/ 2286000 w 2286000"/>
                      <a:gd name="connsiteY24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1179871 w 2286000"/>
                      <a:gd name="connsiteY14" fmla="*/ 1245479 h 2248369"/>
                      <a:gd name="connsiteX15" fmla="*/ 1194619 w 2286000"/>
                      <a:gd name="connsiteY15" fmla="*/ 1289724 h 2248369"/>
                      <a:gd name="connsiteX16" fmla="*/ 1209368 w 2286000"/>
                      <a:gd name="connsiteY16" fmla="*/ 1673182 h 2248369"/>
                      <a:gd name="connsiteX17" fmla="*/ 1445342 w 2286000"/>
                      <a:gd name="connsiteY17" fmla="*/ 1702679 h 2248369"/>
                      <a:gd name="connsiteX18" fmla="*/ 2064774 w 2286000"/>
                      <a:gd name="connsiteY18" fmla="*/ 1732175 h 2248369"/>
                      <a:gd name="connsiteX19" fmla="*/ 2182761 w 2286000"/>
                      <a:gd name="connsiteY19" fmla="*/ 1746924 h 2248369"/>
                      <a:gd name="connsiteX20" fmla="*/ 2197510 w 2286000"/>
                      <a:gd name="connsiteY20" fmla="*/ 1805917 h 2248369"/>
                      <a:gd name="connsiteX21" fmla="*/ 2212258 w 2286000"/>
                      <a:gd name="connsiteY21" fmla="*/ 1982898 h 2248369"/>
                      <a:gd name="connsiteX22" fmla="*/ 2227006 w 2286000"/>
                      <a:gd name="connsiteY22" fmla="*/ 2071388 h 2248369"/>
                      <a:gd name="connsiteX23" fmla="*/ 2271252 w 2286000"/>
                      <a:gd name="connsiteY23" fmla="*/ 2233621 h 2248369"/>
                      <a:gd name="connsiteX24" fmla="*/ 2286000 w 2286000"/>
                      <a:gd name="connsiteY24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194619 w 2286000"/>
                      <a:gd name="connsiteY15" fmla="*/ 1289724 h 2248369"/>
                      <a:gd name="connsiteX16" fmla="*/ 1209368 w 2286000"/>
                      <a:gd name="connsiteY16" fmla="*/ 1673182 h 2248369"/>
                      <a:gd name="connsiteX17" fmla="*/ 1445342 w 2286000"/>
                      <a:gd name="connsiteY17" fmla="*/ 1702679 h 2248369"/>
                      <a:gd name="connsiteX18" fmla="*/ 2064774 w 2286000"/>
                      <a:gd name="connsiteY18" fmla="*/ 1732175 h 2248369"/>
                      <a:gd name="connsiteX19" fmla="*/ 2182761 w 2286000"/>
                      <a:gd name="connsiteY19" fmla="*/ 1746924 h 2248369"/>
                      <a:gd name="connsiteX20" fmla="*/ 2197510 w 2286000"/>
                      <a:gd name="connsiteY20" fmla="*/ 1805917 h 2248369"/>
                      <a:gd name="connsiteX21" fmla="*/ 2212258 w 2286000"/>
                      <a:gd name="connsiteY21" fmla="*/ 1982898 h 2248369"/>
                      <a:gd name="connsiteX22" fmla="*/ 2227006 w 2286000"/>
                      <a:gd name="connsiteY22" fmla="*/ 2071388 h 2248369"/>
                      <a:gd name="connsiteX23" fmla="*/ 2271252 w 2286000"/>
                      <a:gd name="connsiteY23" fmla="*/ 2233621 h 2248369"/>
                      <a:gd name="connsiteX24" fmla="*/ 2286000 w 2286000"/>
                      <a:gd name="connsiteY24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209368 w 2286000"/>
                      <a:gd name="connsiteY15" fmla="*/ 1673182 h 2248369"/>
                      <a:gd name="connsiteX16" fmla="*/ 1445342 w 2286000"/>
                      <a:gd name="connsiteY16" fmla="*/ 1702679 h 2248369"/>
                      <a:gd name="connsiteX17" fmla="*/ 2064774 w 2286000"/>
                      <a:gd name="connsiteY17" fmla="*/ 1732175 h 2248369"/>
                      <a:gd name="connsiteX18" fmla="*/ 2182761 w 2286000"/>
                      <a:gd name="connsiteY18" fmla="*/ 1746924 h 2248369"/>
                      <a:gd name="connsiteX19" fmla="*/ 2197510 w 2286000"/>
                      <a:gd name="connsiteY19" fmla="*/ 1805917 h 2248369"/>
                      <a:gd name="connsiteX20" fmla="*/ 2212258 w 2286000"/>
                      <a:gd name="connsiteY20" fmla="*/ 1982898 h 2248369"/>
                      <a:gd name="connsiteX21" fmla="*/ 2227006 w 2286000"/>
                      <a:gd name="connsiteY21" fmla="*/ 2071388 h 2248369"/>
                      <a:gd name="connsiteX22" fmla="*/ 2271252 w 2286000"/>
                      <a:gd name="connsiteY22" fmla="*/ 2233621 h 2248369"/>
                      <a:gd name="connsiteX23" fmla="*/ 2286000 w 2286000"/>
                      <a:gd name="connsiteY23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445342 w 2286000"/>
                      <a:gd name="connsiteY15" fmla="*/ 1702679 h 2248369"/>
                      <a:gd name="connsiteX16" fmla="*/ 2064774 w 2286000"/>
                      <a:gd name="connsiteY16" fmla="*/ 1732175 h 2248369"/>
                      <a:gd name="connsiteX17" fmla="*/ 2182761 w 2286000"/>
                      <a:gd name="connsiteY17" fmla="*/ 1746924 h 2248369"/>
                      <a:gd name="connsiteX18" fmla="*/ 2197510 w 2286000"/>
                      <a:gd name="connsiteY18" fmla="*/ 1805917 h 2248369"/>
                      <a:gd name="connsiteX19" fmla="*/ 2212258 w 2286000"/>
                      <a:gd name="connsiteY19" fmla="*/ 1982898 h 2248369"/>
                      <a:gd name="connsiteX20" fmla="*/ 2227006 w 2286000"/>
                      <a:gd name="connsiteY20" fmla="*/ 2071388 h 2248369"/>
                      <a:gd name="connsiteX21" fmla="*/ 2271252 w 2286000"/>
                      <a:gd name="connsiteY21" fmla="*/ 2233621 h 2248369"/>
                      <a:gd name="connsiteX22" fmla="*/ 2286000 w 2286000"/>
                      <a:gd name="connsiteY22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445342 w 2286000"/>
                      <a:gd name="connsiteY15" fmla="*/ 1702679 h 2248369"/>
                      <a:gd name="connsiteX16" fmla="*/ 2064774 w 2286000"/>
                      <a:gd name="connsiteY16" fmla="*/ 1732175 h 2248369"/>
                      <a:gd name="connsiteX17" fmla="*/ 2197510 w 2286000"/>
                      <a:gd name="connsiteY17" fmla="*/ 1805917 h 2248369"/>
                      <a:gd name="connsiteX18" fmla="*/ 2212258 w 2286000"/>
                      <a:gd name="connsiteY18" fmla="*/ 1982898 h 2248369"/>
                      <a:gd name="connsiteX19" fmla="*/ 2227006 w 2286000"/>
                      <a:gd name="connsiteY19" fmla="*/ 2071388 h 2248369"/>
                      <a:gd name="connsiteX20" fmla="*/ 2271252 w 2286000"/>
                      <a:gd name="connsiteY20" fmla="*/ 2233621 h 2248369"/>
                      <a:gd name="connsiteX21" fmla="*/ 2286000 w 2286000"/>
                      <a:gd name="connsiteY21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445342 w 2286000"/>
                      <a:gd name="connsiteY15" fmla="*/ 1702679 h 2248369"/>
                      <a:gd name="connsiteX16" fmla="*/ 2064774 w 2286000"/>
                      <a:gd name="connsiteY16" fmla="*/ 1732175 h 2248369"/>
                      <a:gd name="connsiteX17" fmla="*/ 2197510 w 2286000"/>
                      <a:gd name="connsiteY17" fmla="*/ 1805917 h 2248369"/>
                      <a:gd name="connsiteX18" fmla="*/ 2227006 w 2286000"/>
                      <a:gd name="connsiteY18" fmla="*/ 2071388 h 2248369"/>
                      <a:gd name="connsiteX19" fmla="*/ 2271252 w 2286000"/>
                      <a:gd name="connsiteY19" fmla="*/ 2233621 h 2248369"/>
                      <a:gd name="connsiteX20" fmla="*/ 2286000 w 2286000"/>
                      <a:gd name="connsiteY20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445342 w 2286000"/>
                      <a:gd name="connsiteY15" fmla="*/ 1702679 h 2248369"/>
                      <a:gd name="connsiteX16" fmla="*/ 2064774 w 2286000"/>
                      <a:gd name="connsiteY16" fmla="*/ 1732175 h 2248369"/>
                      <a:gd name="connsiteX17" fmla="*/ 2197510 w 2286000"/>
                      <a:gd name="connsiteY17" fmla="*/ 1805917 h 2248369"/>
                      <a:gd name="connsiteX18" fmla="*/ 2227006 w 2286000"/>
                      <a:gd name="connsiteY18" fmla="*/ 2071388 h 2248369"/>
                      <a:gd name="connsiteX19" fmla="*/ 2286000 w 2286000"/>
                      <a:gd name="connsiteY19" fmla="*/ 2248369 h 2248369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38125 w 2227006"/>
                      <a:gd name="connsiteY14" fmla="*/ 889879 h 2071388"/>
                      <a:gd name="connsiteX15" fmla="*/ 1445342 w 2227006"/>
                      <a:gd name="connsiteY15" fmla="*/ 1702679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93543 w 2227006"/>
                      <a:gd name="connsiteY14" fmla="*/ 899116 h 2071388"/>
                      <a:gd name="connsiteX15" fmla="*/ 1445342 w 2227006"/>
                      <a:gd name="connsiteY15" fmla="*/ 1702679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93543 w 2227006"/>
                      <a:gd name="connsiteY14" fmla="*/ 899116 h 2071388"/>
                      <a:gd name="connsiteX15" fmla="*/ 1445342 w 2227006"/>
                      <a:gd name="connsiteY15" fmla="*/ 1702679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24270 w 2227006"/>
                      <a:gd name="connsiteY14" fmla="*/ 876026 h 2071388"/>
                      <a:gd name="connsiteX15" fmla="*/ 1445342 w 2227006"/>
                      <a:gd name="connsiteY15" fmla="*/ 1702679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24270 w 2227006"/>
                      <a:gd name="connsiteY14" fmla="*/ 876026 h 2071388"/>
                      <a:gd name="connsiteX15" fmla="*/ 1001997 w 2227006"/>
                      <a:gd name="connsiteY15" fmla="*/ 908352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1001997 w 2227006"/>
                      <a:gd name="connsiteY14" fmla="*/ 908352 h 2071388"/>
                      <a:gd name="connsiteX15" fmla="*/ 2064774 w 2227006"/>
                      <a:gd name="connsiteY15" fmla="*/ 1732175 h 2071388"/>
                      <a:gd name="connsiteX16" fmla="*/ 2197510 w 2227006"/>
                      <a:gd name="connsiteY16" fmla="*/ 1805917 h 2071388"/>
                      <a:gd name="connsiteX17" fmla="*/ 2227006 w 2227006"/>
                      <a:gd name="connsiteY17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918870 w 2227006"/>
                      <a:gd name="connsiteY14" fmla="*/ 917588 h 2071388"/>
                      <a:gd name="connsiteX15" fmla="*/ 2064774 w 2227006"/>
                      <a:gd name="connsiteY15" fmla="*/ 1732175 h 2071388"/>
                      <a:gd name="connsiteX16" fmla="*/ 2197510 w 2227006"/>
                      <a:gd name="connsiteY16" fmla="*/ 1805917 h 2071388"/>
                      <a:gd name="connsiteX17" fmla="*/ 2227006 w 2227006"/>
                      <a:gd name="connsiteY17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918870 w 2227006"/>
                      <a:gd name="connsiteY14" fmla="*/ 917588 h 2071388"/>
                      <a:gd name="connsiteX15" fmla="*/ 2064774 w 2227006"/>
                      <a:gd name="connsiteY15" fmla="*/ 1732175 h 2071388"/>
                      <a:gd name="connsiteX16" fmla="*/ 2197510 w 2227006"/>
                      <a:gd name="connsiteY16" fmla="*/ 1805917 h 2071388"/>
                      <a:gd name="connsiteX17" fmla="*/ 2227006 w 2227006"/>
                      <a:gd name="connsiteY17" fmla="*/ 2071388 h 2071388"/>
                      <a:gd name="connsiteX0" fmla="*/ 0 w 2299025"/>
                      <a:gd name="connsiteY0" fmla="*/ 6614 h 2071388"/>
                      <a:gd name="connsiteX1" fmla="*/ 149420 w 2299025"/>
                      <a:gd name="connsiteY1" fmla="*/ 8401 h 2071388"/>
                      <a:gd name="connsiteX2" fmla="*/ 125287 w 2299025"/>
                      <a:gd name="connsiteY2" fmla="*/ 134881 h 2071388"/>
                      <a:gd name="connsiteX3" fmla="*/ 294968 w 2299025"/>
                      <a:gd name="connsiteY3" fmla="*/ 109853 h 2071388"/>
                      <a:gd name="connsiteX4" fmla="*/ 278133 w 2299025"/>
                      <a:gd name="connsiteY4" fmla="*/ 248249 h 2071388"/>
                      <a:gd name="connsiteX5" fmla="*/ 442452 w 2299025"/>
                      <a:gd name="connsiteY5" fmla="*/ 198343 h 2071388"/>
                      <a:gd name="connsiteX6" fmla="*/ 412807 w 2299025"/>
                      <a:gd name="connsiteY6" fmla="*/ 315586 h 2071388"/>
                      <a:gd name="connsiteX7" fmla="*/ 501445 w 2299025"/>
                      <a:gd name="connsiteY7" fmla="*/ 286834 h 2071388"/>
                      <a:gd name="connsiteX8" fmla="*/ 471948 w 2299025"/>
                      <a:gd name="connsiteY8" fmla="*/ 404821 h 2071388"/>
                      <a:gd name="connsiteX9" fmla="*/ 640139 w 2299025"/>
                      <a:gd name="connsiteY9" fmla="*/ 398862 h 2071388"/>
                      <a:gd name="connsiteX10" fmla="*/ 555225 w 2299025"/>
                      <a:gd name="connsiteY10" fmla="*/ 543515 h 2071388"/>
                      <a:gd name="connsiteX11" fmla="*/ 719692 w 2299025"/>
                      <a:gd name="connsiteY11" fmla="*/ 549771 h 2071388"/>
                      <a:gd name="connsiteX12" fmla="*/ 681257 w 2299025"/>
                      <a:gd name="connsiteY12" fmla="*/ 724220 h 2071388"/>
                      <a:gd name="connsiteX13" fmla="*/ 873432 w 2299025"/>
                      <a:gd name="connsiteY13" fmla="*/ 743139 h 2071388"/>
                      <a:gd name="connsiteX14" fmla="*/ 918870 w 2299025"/>
                      <a:gd name="connsiteY14" fmla="*/ 917588 h 2071388"/>
                      <a:gd name="connsiteX15" fmla="*/ 2197510 w 2299025"/>
                      <a:gd name="connsiteY15" fmla="*/ 1805917 h 2071388"/>
                      <a:gd name="connsiteX16" fmla="*/ 2227006 w 2299025"/>
                      <a:gd name="connsiteY16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918870 w 2227006"/>
                      <a:gd name="connsiteY14" fmla="*/ 917588 h 2071388"/>
                      <a:gd name="connsiteX15" fmla="*/ 2227006 w 2227006"/>
                      <a:gd name="connsiteY15" fmla="*/ 2071388 h 2071388"/>
                      <a:gd name="connsiteX0" fmla="*/ 0 w 918870"/>
                      <a:gd name="connsiteY0" fmla="*/ 6614 h 917588"/>
                      <a:gd name="connsiteX1" fmla="*/ 149420 w 918870"/>
                      <a:gd name="connsiteY1" fmla="*/ 8401 h 917588"/>
                      <a:gd name="connsiteX2" fmla="*/ 125287 w 918870"/>
                      <a:gd name="connsiteY2" fmla="*/ 134881 h 917588"/>
                      <a:gd name="connsiteX3" fmla="*/ 294968 w 918870"/>
                      <a:gd name="connsiteY3" fmla="*/ 109853 h 917588"/>
                      <a:gd name="connsiteX4" fmla="*/ 278133 w 918870"/>
                      <a:gd name="connsiteY4" fmla="*/ 248249 h 917588"/>
                      <a:gd name="connsiteX5" fmla="*/ 442452 w 918870"/>
                      <a:gd name="connsiteY5" fmla="*/ 198343 h 917588"/>
                      <a:gd name="connsiteX6" fmla="*/ 412807 w 918870"/>
                      <a:gd name="connsiteY6" fmla="*/ 315586 h 917588"/>
                      <a:gd name="connsiteX7" fmla="*/ 501445 w 918870"/>
                      <a:gd name="connsiteY7" fmla="*/ 286834 h 917588"/>
                      <a:gd name="connsiteX8" fmla="*/ 471948 w 918870"/>
                      <a:gd name="connsiteY8" fmla="*/ 404821 h 917588"/>
                      <a:gd name="connsiteX9" fmla="*/ 640139 w 918870"/>
                      <a:gd name="connsiteY9" fmla="*/ 398862 h 917588"/>
                      <a:gd name="connsiteX10" fmla="*/ 555225 w 918870"/>
                      <a:gd name="connsiteY10" fmla="*/ 543515 h 917588"/>
                      <a:gd name="connsiteX11" fmla="*/ 719692 w 918870"/>
                      <a:gd name="connsiteY11" fmla="*/ 549771 h 917588"/>
                      <a:gd name="connsiteX12" fmla="*/ 681257 w 918870"/>
                      <a:gd name="connsiteY12" fmla="*/ 724220 h 917588"/>
                      <a:gd name="connsiteX13" fmla="*/ 873432 w 918870"/>
                      <a:gd name="connsiteY13" fmla="*/ 743139 h 917588"/>
                      <a:gd name="connsiteX14" fmla="*/ 918870 w 918870"/>
                      <a:gd name="connsiteY14" fmla="*/ 917588 h 917588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19692 w 1011234"/>
                      <a:gd name="connsiteY11" fmla="*/ 549771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19692 w 1011234"/>
                      <a:gd name="connsiteY11" fmla="*/ 549771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741294 w 1011234"/>
                      <a:gd name="connsiteY12" fmla="*/ 714984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741294 w 1011234"/>
                      <a:gd name="connsiteY12" fmla="*/ 714984 h 973006"/>
                      <a:gd name="connsiteX13" fmla="*/ 887287 w 1011234"/>
                      <a:gd name="connsiteY13" fmla="*/ 673867 h 973006"/>
                      <a:gd name="connsiteX14" fmla="*/ 1011234 w 1011234"/>
                      <a:gd name="connsiteY14" fmla="*/ 973006 h 9730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412807 w 1038943"/>
                      <a:gd name="connsiteY6" fmla="*/ 315586 h 871406"/>
                      <a:gd name="connsiteX7" fmla="*/ 501445 w 1038943"/>
                      <a:gd name="connsiteY7" fmla="*/ 286834 h 871406"/>
                      <a:gd name="connsiteX8" fmla="*/ 471948 w 1038943"/>
                      <a:gd name="connsiteY8" fmla="*/ 404821 h 871406"/>
                      <a:gd name="connsiteX9" fmla="*/ 640139 w 1038943"/>
                      <a:gd name="connsiteY9" fmla="*/ 398862 h 871406"/>
                      <a:gd name="connsiteX10" fmla="*/ 555225 w 1038943"/>
                      <a:gd name="connsiteY10" fmla="*/ 543515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412807 w 1038943"/>
                      <a:gd name="connsiteY6" fmla="*/ 315586 h 871406"/>
                      <a:gd name="connsiteX7" fmla="*/ 501445 w 1038943"/>
                      <a:gd name="connsiteY7" fmla="*/ 286834 h 871406"/>
                      <a:gd name="connsiteX8" fmla="*/ 471948 w 1038943"/>
                      <a:gd name="connsiteY8" fmla="*/ 404821 h 871406"/>
                      <a:gd name="connsiteX9" fmla="*/ 640139 w 1038943"/>
                      <a:gd name="connsiteY9" fmla="*/ 398862 h 871406"/>
                      <a:gd name="connsiteX10" fmla="*/ 555225 w 1038943"/>
                      <a:gd name="connsiteY10" fmla="*/ 543515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357389 w 1038943"/>
                      <a:gd name="connsiteY6" fmla="*/ 371004 h 871406"/>
                      <a:gd name="connsiteX7" fmla="*/ 501445 w 1038943"/>
                      <a:gd name="connsiteY7" fmla="*/ 286834 h 871406"/>
                      <a:gd name="connsiteX8" fmla="*/ 471948 w 1038943"/>
                      <a:gd name="connsiteY8" fmla="*/ 404821 h 871406"/>
                      <a:gd name="connsiteX9" fmla="*/ 640139 w 1038943"/>
                      <a:gd name="connsiteY9" fmla="*/ 398862 h 871406"/>
                      <a:gd name="connsiteX10" fmla="*/ 555225 w 1038943"/>
                      <a:gd name="connsiteY10" fmla="*/ 543515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357389 w 1038943"/>
                      <a:gd name="connsiteY6" fmla="*/ 371004 h 871406"/>
                      <a:gd name="connsiteX7" fmla="*/ 501445 w 1038943"/>
                      <a:gd name="connsiteY7" fmla="*/ 286834 h 871406"/>
                      <a:gd name="connsiteX8" fmla="*/ 448857 w 1038943"/>
                      <a:gd name="connsiteY8" fmla="*/ 460239 h 871406"/>
                      <a:gd name="connsiteX9" fmla="*/ 640139 w 1038943"/>
                      <a:gd name="connsiteY9" fmla="*/ 398862 h 871406"/>
                      <a:gd name="connsiteX10" fmla="*/ 555225 w 1038943"/>
                      <a:gd name="connsiteY10" fmla="*/ 543515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357389 w 1038943"/>
                      <a:gd name="connsiteY6" fmla="*/ 371004 h 871406"/>
                      <a:gd name="connsiteX7" fmla="*/ 501445 w 1038943"/>
                      <a:gd name="connsiteY7" fmla="*/ 286834 h 871406"/>
                      <a:gd name="connsiteX8" fmla="*/ 448857 w 1038943"/>
                      <a:gd name="connsiteY8" fmla="*/ 460239 h 871406"/>
                      <a:gd name="connsiteX9" fmla="*/ 640139 w 1038943"/>
                      <a:gd name="connsiteY9" fmla="*/ 398862 h 871406"/>
                      <a:gd name="connsiteX10" fmla="*/ 596788 w 1038943"/>
                      <a:gd name="connsiteY10" fmla="*/ 585078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31951 w 1038943"/>
                      <a:gd name="connsiteY4" fmla="*/ 275958 h 871406"/>
                      <a:gd name="connsiteX5" fmla="*/ 442452 w 1038943"/>
                      <a:gd name="connsiteY5" fmla="*/ 198343 h 871406"/>
                      <a:gd name="connsiteX6" fmla="*/ 357389 w 1038943"/>
                      <a:gd name="connsiteY6" fmla="*/ 371004 h 871406"/>
                      <a:gd name="connsiteX7" fmla="*/ 501445 w 1038943"/>
                      <a:gd name="connsiteY7" fmla="*/ 286834 h 871406"/>
                      <a:gd name="connsiteX8" fmla="*/ 448857 w 1038943"/>
                      <a:gd name="connsiteY8" fmla="*/ 460239 h 871406"/>
                      <a:gd name="connsiteX9" fmla="*/ 640139 w 1038943"/>
                      <a:gd name="connsiteY9" fmla="*/ 398862 h 871406"/>
                      <a:gd name="connsiteX10" fmla="*/ 596788 w 1038943"/>
                      <a:gd name="connsiteY10" fmla="*/ 585078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4968 w 1038943"/>
                      <a:gd name="connsiteY3" fmla="*/ 142789 h 904342"/>
                      <a:gd name="connsiteX4" fmla="*/ 231951 w 1038943"/>
                      <a:gd name="connsiteY4" fmla="*/ 308894 h 904342"/>
                      <a:gd name="connsiteX5" fmla="*/ 442452 w 1038943"/>
                      <a:gd name="connsiteY5" fmla="*/ 231279 h 904342"/>
                      <a:gd name="connsiteX6" fmla="*/ 357389 w 1038943"/>
                      <a:gd name="connsiteY6" fmla="*/ 403940 h 904342"/>
                      <a:gd name="connsiteX7" fmla="*/ 501445 w 1038943"/>
                      <a:gd name="connsiteY7" fmla="*/ 319770 h 904342"/>
                      <a:gd name="connsiteX8" fmla="*/ 448857 w 1038943"/>
                      <a:gd name="connsiteY8" fmla="*/ 493175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42452 w 1038943"/>
                      <a:gd name="connsiteY5" fmla="*/ 231279 h 904342"/>
                      <a:gd name="connsiteX6" fmla="*/ 357389 w 1038943"/>
                      <a:gd name="connsiteY6" fmla="*/ 403940 h 904342"/>
                      <a:gd name="connsiteX7" fmla="*/ 501445 w 1038943"/>
                      <a:gd name="connsiteY7" fmla="*/ 319770 h 904342"/>
                      <a:gd name="connsiteX8" fmla="*/ 448857 w 1038943"/>
                      <a:gd name="connsiteY8" fmla="*/ 493175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01445 w 1038943"/>
                      <a:gd name="connsiteY7" fmla="*/ 319770 h 904342"/>
                      <a:gd name="connsiteX8" fmla="*/ 448857 w 1038943"/>
                      <a:gd name="connsiteY8" fmla="*/ 493175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48857 w 1038943"/>
                      <a:gd name="connsiteY8" fmla="*/ 493175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63230 w 1038943"/>
                      <a:gd name="connsiteY9" fmla="*/ 413326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63230 w 1038943"/>
                      <a:gd name="connsiteY9" fmla="*/ 413326 h 904342"/>
                      <a:gd name="connsiteX10" fmla="*/ 596788 w 1038943"/>
                      <a:gd name="connsiteY10" fmla="*/ 618014 h 904342"/>
                      <a:gd name="connsiteX11" fmla="*/ 779729 w 1038943"/>
                      <a:gd name="connsiteY11" fmla="*/ 5134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63230 w 1038943"/>
                      <a:gd name="connsiteY9" fmla="*/ 413326 h 904342"/>
                      <a:gd name="connsiteX10" fmla="*/ 596788 w 1038943"/>
                      <a:gd name="connsiteY10" fmla="*/ 618014 h 904342"/>
                      <a:gd name="connsiteX11" fmla="*/ 779729 w 1038943"/>
                      <a:gd name="connsiteY11" fmla="*/ 513435 h 904342"/>
                      <a:gd name="connsiteX12" fmla="*/ 741294 w 1038943"/>
                      <a:gd name="connsiteY12" fmla="*/ 747920 h 904342"/>
                      <a:gd name="connsiteX13" fmla="*/ 901141 w 1038943"/>
                      <a:gd name="connsiteY13" fmla="*/ 609821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63230 w 1038943"/>
                      <a:gd name="connsiteY9" fmla="*/ 413326 h 904342"/>
                      <a:gd name="connsiteX10" fmla="*/ 596788 w 1038943"/>
                      <a:gd name="connsiteY10" fmla="*/ 618014 h 904342"/>
                      <a:gd name="connsiteX11" fmla="*/ 779729 w 1038943"/>
                      <a:gd name="connsiteY11" fmla="*/ 513435 h 904342"/>
                      <a:gd name="connsiteX12" fmla="*/ 741294 w 1038943"/>
                      <a:gd name="connsiteY12" fmla="*/ 747920 h 904342"/>
                      <a:gd name="connsiteX13" fmla="*/ 901141 w 1038943"/>
                      <a:gd name="connsiteY13" fmla="*/ 609821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41863 h 906655"/>
                      <a:gd name="connsiteX1" fmla="*/ 158656 w 1038943"/>
                      <a:gd name="connsiteY1" fmla="*/ 6704 h 906655"/>
                      <a:gd name="connsiteX2" fmla="*/ 92960 w 1038943"/>
                      <a:gd name="connsiteY2" fmla="*/ 211693 h 906655"/>
                      <a:gd name="connsiteX3" fmla="*/ 299586 w 1038943"/>
                      <a:gd name="connsiteY3" fmla="*/ 112775 h 906655"/>
                      <a:gd name="connsiteX4" fmla="*/ 231951 w 1038943"/>
                      <a:gd name="connsiteY4" fmla="*/ 311207 h 906655"/>
                      <a:gd name="connsiteX5" fmla="*/ 423979 w 1038943"/>
                      <a:gd name="connsiteY5" fmla="*/ 210501 h 906655"/>
                      <a:gd name="connsiteX6" fmla="*/ 357389 w 1038943"/>
                      <a:gd name="connsiteY6" fmla="*/ 406253 h 906655"/>
                      <a:gd name="connsiteX7" fmla="*/ 533773 w 1038943"/>
                      <a:gd name="connsiteY7" fmla="*/ 289756 h 906655"/>
                      <a:gd name="connsiteX8" fmla="*/ 485803 w 1038943"/>
                      <a:gd name="connsiteY8" fmla="*/ 513961 h 906655"/>
                      <a:gd name="connsiteX9" fmla="*/ 663230 w 1038943"/>
                      <a:gd name="connsiteY9" fmla="*/ 415639 h 906655"/>
                      <a:gd name="connsiteX10" fmla="*/ 596788 w 1038943"/>
                      <a:gd name="connsiteY10" fmla="*/ 620327 h 906655"/>
                      <a:gd name="connsiteX11" fmla="*/ 779729 w 1038943"/>
                      <a:gd name="connsiteY11" fmla="*/ 515748 h 906655"/>
                      <a:gd name="connsiteX12" fmla="*/ 741294 w 1038943"/>
                      <a:gd name="connsiteY12" fmla="*/ 750233 h 906655"/>
                      <a:gd name="connsiteX13" fmla="*/ 901141 w 1038943"/>
                      <a:gd name="connsiteY13" fmla="*/ 612134 h 906655"/>
                      <a:gd name="connsiteX14" fmla="*/ 1038943 w 1038943"/>
                      <a:gd name="connsiteY14" fmla="*/ 906655 h 906655"/>
                      <a:gd name="connsiteX0" fmla="*/ 0 w 1038943"/>
                      <a:gd name="connsiteY0" fmla="*/ 50471 h 915263"/>
                      <a:gd name="connsiteX1" fmla="*/ 154038 w 1038943"/>
                      <a:gd name="connsiteY1" fmla="*/ 6076 h 915263"/>
                      <a:gd name="connsiteX2" fmla="*/ 92960 w 1038943"/>
                      <a:gd name="connsiteY2" fmla="*/ 220301 h 915263"/>
                      <a:gd name="connsiteX3" fmla="*/ 299586 w 1038943"/>
                      <a:gd name="connsiteY3" fmla="*/ 121383 h 915263"/>
                      <a:gd name="connsiteX4" fmla="*/ 231951 w 1038943"/>
                      <a:gd name="connsiteY4" fmla="*/ 319815 h 915263"/>
                      <a:gd name="connsiteX5" fmla="*/ 423979 w 1038943"/>
                      <a:gd name="connsiteY5" fmla="*/ 219109 h 915263"/>
                      <a:gd name="connsiteX6" fmla="*/ 357389 w 1038943"/>
                      <a:gd name="connsiteY6" fmla="*/ 414861 h 915263"/>
                      <a:gd name="connsiteX7" fmla="*/ 533773 w 1038943"/>
                      <a:gd name="connsiteY7" fmla="*/ 298364 h 915263"/>
                      <a:gd name="connsiteX8" fmla="*/ 485803 w 1038943"/>
                      <a:gd name="connsiteY8" fmla="*/ 522569 h 915263"/>
                      <a:gd name="connsiteX9" fmla="*/ 663230 w 1038943"/>
                      <a:gd name="connsiteY9" fmla="*/ 424247 h 915263"/>
                      <a:gd name="connsiteX10" fmla="*/ 596788 w 1038943"/>
                      <a:gd name="connsiteY10" fmla="*/ 628935 h 915263"/>
                      <a:gd name="connsiteX11" fmla="*/ 779729 w 1038943"/>
                      <a:gd name="connsiteY11" fmla="*/ 524356 h 915263"/>
                      <a:gd name="connsiteX12" fmla="*/ 741294 w 1038943"/>
                      <a:gd name="connsiteY12" fmla="*/ 758841 h 915263"/>
                      <a:gd name="connsiteX13" fmla="*/ 901141 w 1038943"/>
                      <a:gd name="connsiteY13" fmla="*/ 620742 h 915263"/>
                      <a:gd name="connsiteX14" fmla="*/ 1038943 w 1038943"/>
                      <a:gd name="connsiteY14" fmla="*/ 915263 h 915263"/>
                      <a:gd name="connsiteX0" fmla="*/ 0 w 1071271"/>
                      <a:gd name="connsiteY0" fmla="*/ 88618 h 911846"/>
                      <a:gd name="connsiteX1" fmla="*/ 186366 w 1071271"/>
                      <a:gd name="connsiteY1" fmla="*/ 2659 h 911846"/>
                      <a:gd name="connsiteX2" fmla="*/ 125288 w 1071271"/>
                      <a:gd name="connsiteY2" fmla="*/ 216884 h 911846"/>
                      <a:gd name="connsiteX3" fmla="*/ 331914 w 1071271"/>
                      <a:gd name="connsiteY3" fmla="*/ 117966 h 911846"/>
                      <a:gd name="connsiteX4" fmla="*/ 264279 w 1071271"/>
                      <a:gd name="connsiteY4" fmla="*/ 316398 h 911846"/>
                      <a:gd name="connsiteX5" fmla="*/ 456307 w 1071271"/>
                      <a:gd name="connsiteY5" fmla="*/ 215692 h 911846"/>
                      <a:gd name="connsiteX6" fmla="*/ 389717 w 1071271"/>
                      <a:gd name="connsiteY6" fmla="*/ 411444 h 911846"/>
                      <a:gd name="connsiteX7" fmla="*/ 566101 w 1071271"/>
                      <a:gd name="connsiteY7" fmla="*/ 294947 h 911846"/>
                      <a:gd name="connsiteX8" fmla="*/ 518131 w 1071271"/>
                      <a:gd name="connsiteY8" fmla="*/ 519152 h 911846"/>
                      <a:gd name="connsiteX9" fmla="*/ 695558 w 1071271"/>
                      <a:gd name="connsiteY9" fmla="*/ 420830 h 911846"/>
                      <a:gd name="connsiteX10" fmla="*/ 629116 w 1071271"/>
                      <a:gd name="connsiteY10" fmla="*/ 625518 h 911846"/>
                      <a:gd name="connsiteX11" fmla="*/ 812057 w 1071271"/>
                      <a:gd name="connsiteY11" fmla="*/ 520939 h 911846"/>
                      <a:gd name="connsiteX12" fmla="*/ 773622 w 1071271"/>
                      <a:gd name="connsiteY12" fmla="*/ 755424 h 911846"/>
                      <a:gd name="connsiteX13" fmla="*/ 933469 w 1071271"/>
                      <a:gd name="connsiteY13" fmla="*/ 617325 h 911846"/>
                      <a:gd name="connsiteX14" fmla="*/ 1071271 w 1071271"/>
                      <a:gd name="connsiteY14" fmla="*/ 911846 h 911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71271" h="911846">
                        <a:moveTo>
                          <a:pt x="0" y="88618"/>
                        </a:moveTo>
                        <a:cubicBezTo>
                          <a:pt x="29927" y="96100"/>
                          <a:pt x="165485" y="-18719"/>
                          <a:pt x="186366" y="2659"/>
                        </a:cubicBezTo>
                        <a:cubicBezTo>
                          <a:pt x="207247" y="24037"/>
                          <a:pt x="101030" y="197666"/>
                          <a:pt x="125288" y="216884"/>
                        </a:cubicBezTo>
                        <a:cubicBezTo>
                          <a:pt x="149546" y="236102"/>
                          <a:pt x="308749" y="101380"/>
                          <a:pt x="331914" y="117966"/>
                        </a:cubicBezTo>
                        <a:cubicBezTo>
                          <a:pt x="355079" y="134552"/>
                          <a:pt x="243547" y="300110"/>
                          <a:pt x="264279" y="316398"/>
                        </a:cubicBezTo>
                        <a:cubicBezTo>
                          <a:pt x="285011" y="332686"/>
                          <a:pt x="441558" y="210776"/>
                          <a:pt x="456307" y="215692"/>
                        </a:cubicBezTo>
                        <a:cubicBezTo>
                          <a:pt x="471055" y="225524"/>
                          <a:pt x="371418" y="398235"/>
                          <a:pt x="389717" y="411444"/>
                        </a:cubicBezTo>
                        <a:cubicBezTo>
                          <a:pt x="408016" y="424653"/>
                          <a:pt x="544699" y="276996"/>
                          <a:pt x="566101" y="294947"/>
                        </a:cubicBezTo>
                        <a:cubicBezTo>
                          <a:pt x="587503" y="312898"/>
                          <a:pt x="496555" y="498172"/>
                          <a:pt x="518131" y="519152"/>
                        </a:cubicBezTo>
                        <a:cubicBezTo>
                          <a:pt x="539707" y="540133"/>
                          <a:pt x="677061" y="403102"/>
                          <a:pt x="695558" y="420830"/>
                        </a:cubicBezTo>
                        <a:cubicBezTo>
                          <a:pt x="714055" y="438558"/>
                          <a:pt x="609700" y="608833"/>
                          <a:pt x="629116" y="625518"/>
                        </a:cubicBezTo>
                        <a:cubicBezTo>
                          <a:pt x="648533" y="642203"/>
                          <a:pt x="787973" y="499288"/>
                          <a:pt x="812057" y="520939"/>
                        </a:cubicBezTo>
                        <a:cubicBezTo>
                          <a:pt x="836141" y="542590"/>
                          <a:pt x="753387" y="739360"/>
                          <a:pt x="773622" y="755424"/>
                        </a:cubicBezTo>
                        <a:cubicBezTo>
                          <a:pt x="793857" y="771488"/>
                          <a:pt x="883861" y="591255"/>
                          <a:pt x="933469" y="617325"/>
                        </a:cubicBezTo>
                        <a:cubicBezTo>
                          <a:pt x="983077" y="643395"/>
                          <a:pt x="896475" y="815162"/>
                          <a:pt x="1071271" y="911846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B0F0"/>
                    </a:solidFill>
                    <a:headEnd type="none"/>
                    <a:tailEnd type="stealth" w="lg" len="lg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Freeform 49"/>
                  <p:cNvSpPr/>
                  <p:nvPr/>
                </p:nvSpPr>
                <p:spPr>
                  <a:xfrm rot="18240000" flipV="1">
                    <a:off x="5070147" y="4924182"/>
                    <a:ext cx="639687" cy="453430"/>
                  </a:xfrm>
                  <a:custGeom>
                    <a:avLst/>
                    <a:gdLst>
                      <a:gd name="connsiteX0" fmla="*/ 0 w 2286000"/>
                      <a:gd name="connsiteY0" fmla="*/ 0 h 2241755"/>
                      <a:gd name="connsiteX1" fmla="*/ 103239 w 2286000"/>
                      <a:gd name="connsiteY1" fmla="*/ 29497 h 2241755"/>
                      <a:gd name="connsiteX2" fmla="*/ 162232 w 2286000"/>
                      <a:gd name="connsiteY2" fmla="*/ 58994 h 2241755"/>
                      <a:gd name="connsiteX3" fmla="*/ 294968 w 2286000"/>
                      <a:gd name="connsiteY3" fmla="*/ 103239 h 2241755"/>
                      <a:gd name="connsiteX4" fmla="*/ 398206 w 2286000"/>
                      <a:gd name="connsiteY4" fmla="*/ 176981 h 2241755"/>
                      <a:gd name="connsiteX5" fmla="*/ 442452 w 2286000"/>
                      <a:gd name="connsiteY5" fmla="*/ 191729 h 2241755"/>
                      <a:gd name="connsiteX6" fmla="*/ 486697 w 2286000"/>
                      <a:gd name="connsiteY6" fmla="*/ 221226 h 2241755"/>
                      <a:gd name="connsiteX7" fmla="*/ 501445 w 2286000"/>
                      <a:gd name="connsiteY7" fmla="*/ 280220 h 2241755"/>
                      <a:gd name="connsiteX8" fmla="*/ 471948 w 2286000"/>
                      <a:gd name="connsiteY8" fmla="*/ 398207 h 2241755"/>
                      <a:gd name="connsiteX9" fmla="*/ 427703 w 2286000"/>
                      <a:gd name="connsiteY9" fmla="*/ 604684 h 2241755"/>
                      <a:gd name="connsiteX10" fmla="*/ 398206 w 2286000"/>
                      <a:gd name="connsiteY10" fmla="*/ 781665 h 2241755"/>
                      <a:gd name="connsiteX11" fmla="*/ 368710 w 2286000"/>
                      <a:gd name="connsiteY11" fmla="*/ 884903 h 2241755"/>
                      <a:gd name="connsiteX12" fmla="*/ 648929 w 2286000"/>
                      <a:gd name="connsiteY12" fmla="*/ 943897 h 2241755"/>
                      <a:gd name="connsiteX13" fmla="*/ 752168 w 2286000"/>
                      <a:gd name="connsiteY13" fmla="*/ 1002891 h 2241755"/>
                      <a:gd name="connsiteX14" fmla="*/ 870155 w 2286000"/>
                      <a:gd name="connsiteY14" fmla="*/ 1047136 h 2241755"/>
                      <a:gd name="connsiteX15" fmla="*/ 943897 w 2286000"/>
                      <a:gd name="connsiteY15" fmla="*/ 1106129 h 2241755"/>
                      <a:gd name="connsiteX16" fmla="*/ 1076632 w 2286000"/>
                      <a:gd name="connsiteY16" fmla="*/ 1179871 h 2241755"/>
                      <a:gd name="connsiteX17" fmla="*/ 1179871 w 2286000"/>
                      <a:gd name="connsiteY17" fmla="*/ 1238865 h 2241755"/>
                      <a:gd name="connsiteX18" fmla="*/ 1194619 w 2286000"/>
                      <a:gd name="connsiteY18" fmla="*/ 1283110 h 2241755"/>
                      <a:gd name="connsiteX19" fmla="*/ 1209368 w 2286000"/>
                      <a:gd name="connsiteY19" fmla="*/ 1666568 h 2241755"/>
                      <a:gd name="connsiteX20" fmla="*/ 1445342 w 2286000"/>
                      <a:gd name="connsiteY20" fmla="*/ 1696065 h 2241755"/>
                      <a:gd name="connsiteX21" fmla="*/ 2064774 w 2286000"/>
                      <a:gd name="connsiteY21" fmla="*/ 1725561 h 2241755"/>
                      <a:gd name="connsiteX22" fmla="*/ 2182761 w 2286000"/>
                      <a:gd name="connsiteY22" fmla="*/ 1740310 h 2241755"/>
                      <a:gd name="connsiteX23" fmla="*/ 2197510 w 2286000"/>
                      <a:gd name="connsiteY23" fmla="*/ 1799303 h 2241755"/>
                      <a:gd name="connsiteX24" fmla="*/ 2212258 w 2286000"/>
                      <a:gd name="connsiteY24" fmla="*/ 1976284 h 2241755"/>
                      <a:gd name="connsiteX25" fmla="*/ 2227006 w 2286000"/>
                      <a:gd name="connsiteY25" fmla="*/ 2064774 h 2241755"/>
                      <a:gd name="connsiteX26" fmla="*/ 2271252 w 2286000"/>
                      <a:gd name="connsiteY26" fmla="*/ 2227007 h 2241755"/>
                      <a:gd name="connsiteX27" fmla="*/ 2286000 w 2286000"/>
                      <a:gd name="connsiteY27" fmla="*/ 2241755 h 2241755"/>
                      <a:gd name="connsiteX0" fmla="*/ 0 w 2286000"/>
                      <a:gd name="connsiteY0" fmla="*/ 2817 h 2244572"/>
                      <a:gd name="connsiteX1" fmla="*/ 149420 w 2286000"/>
                      <a:gd name="connsiteY1" fmla="*/ 4604 h 2244572"/>
                      <a:gd name="connsiteX2" fmla="*/ 162232 w 2286000"/>
                      <a:gd name="connsiteY2" fmla="*/ 61811 h 2244572"/>
                      <a:gd name="connsiteX3" fmla="*/ 294968 w 2286000"/>
                      <a:gd name="connsiteY3" fmla="*/ 106056 h 2244572"/>
                      <a:gd name="connsiteX4" fmla="*/ 398206 w 2286000"/>
                      <a:gd name="connsiteY4" fmla="*/ 179798 h 2244572"/>
                      <a:gd name="connsiteX5" fmla="*/ 442452 w 2286000"/>
                      <a:gd name="connsiteY5" fmla="*/ 194546 h 2244572"/>
                      <a:gd name="connsiteX6" fmla="*/ 486697 w 2286000"/>
                      <a:gd name="connsiteY6" fmla="*/ 224043 h 2244572"/>
                      <a:gd name="connsiteX7" fmla="*/ 501445 w 2286000"/>
                      <a:gd name="connsiteY7" fmla="*/ 283037 h 2244572"/>
                      <a:gd name="connsiteX8" fmla="*/ 471948 w 2286000"/>
                      <a:gd name="connsiteY8" fmla="*/ 401024 h 2244572"/>
                      <a:gd name="connsiteX9" fmla="*/ 427703 w 2286000"/>
                      <a:gd name="connsiteY9" fmla="*/ 607501 h 2244572"/>
                      <a:gd name="connsiteX10" fmla="*/ 398206 w 2286000"/>
                      <a:gd name="connsiteY10" fmla="*/ 784482 h 2244572"/>
                      <a:gd name="connsiteX11" fmla="*/ 368710 w 2286000"/>
                      <a:gd name="connsiteY11" fmla="*/ 887720 h 2244572"/>
                      <a:gd name="connsiteX12" fmla="*/ 648929 w 2286000"/>
                      <a:gd name="connsiteY12" fmla="*/ 946714 h 2244572"/>
                      <a:gd name="connsiteX13" fmla="*/ 752168 w 2286000"/>
                      <a:gd name="connsiteY13" fmla="*/ 1005708 h 2244572"/>
                      <a:gd name="connsiteX14" fmla="*/ 870155 w 2286000"/>
                      <a:gd name="connsiteY14" fmla="*/ 1049953 h 2244572"/>
                      <a:gd name="connsiteX15" fmla="*/ 943897 w 2286000"/>
                      <a:gd name="connsiteY15" fmla="*/ 1108946 h 2244572"/>
                      <a:gd name="connsiteX16" fmla="*/ 1076632 w 2286000"/>
                      <a:gd name="connsiteY16" fmla="*/ 1182688 h 2244572"/>
                      <a:gd name="connsiteX17" fmla="*/ 1179871 w 2286000"/>
                      <a:gd name="connsiteY17" fmla="*/ 1241682 h 2244572"/>
                      <a:gd name="connsiteX18" fmla="*/ 1194619 w 2286000"/>
                      <a:gd name="connsiteY18" fmla="*/ 1285927 h 2244572"/>
                      <a:gd name="connsiteX19" fmla="*/ 1209368 w 2286000"/>
                      <a:gd name="connsiteY19" fmla="*/ 1669385 h 2244572"/>
                      <a:gd name="connsiteX20" fmla="*/ 1445342 w 2286000"/>
                      <a:gd name="connsiteY20" fmla="*/ 1698882 h 2244572"/>
                      <a:gd name="connsiteX21" fmla="*/ 2064774 w 2286000"/>
                      <a:gd name="connsiteY21" fmla="*/ 1728378 h 2244572"/>
                      <a:gd name="connsiteX22" fmla="*/ 2182761 w 2286000"/>
                      <a:gd name="connsiteY22" fmla="*/ 1743127 h 2244572"/>
                      <a:gd name="connsiteX23" fmla="*/ 2197510 w 2286000"/>
                      <a:gd name="connsiteY23" fmla="*/ 1802120 h 2244572"/>
                      <a:gd name="connsiteX24" fmla="*/ 2212258 w 2286000"/>
                      <a:gd name="connsiteY24" fmla="*/ 1979101 h 2244572"/>
                      <a:gd name="connsiteX25" fmla="*/ 2227006 w 2286000"/>
                      <a:gd name="connsiteY25" fmla="*/ 2067591 h 2244572"/>
                      <a:gd name="connsiteX26" fmla="*/ 2271252 w 2286000"/>
                      <a:gd name="connsiteY26" fmla="*/ 2229824 h 2244572"/>
                      <a:gd name="connsiteX27" fmla="*/ 2286000 w 2286000"/>
                      <a:gd name="connsiteY27" fmla="*/ 2244572 h 2244572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398206 w 2286000"/>
                      <a:gd name="connsiteY4" fmla="*/ 183595 h 2248369"/>
                      <a:gd name="connsiteX5" fmla="*/ 442452 w 2286000"/>
                      <a:gd name="connsiteY5" fmla="*/ 198343 h 2248369"/>
                      <a:gd name="connsiteX6" fmla="*/ 486697 w 2286000"/>
                      <a:gd name="connsiteY6" fmla="*/ 227840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427703 w 2286000"/>
                      <a:gd name="connsiteY9" fmla="*/ 611298 h 2248369"/>
                      <a:gd name="connsiteX10" fmla="*/ 398206 w 2286000"/>
                      <a:gd name="connsiteY10" fmla="*/ 788279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86697 w 2286000"/>
                      <a:gd name="connsiteY6" fmla="*/ 227840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427703 w 2286000"/>
                      <a:gd name="connsiteY9" fmla="*/ 611298 h 2248369"/>
                      <a:gd name="connsiteX10" fmla="*/ 398206 w 2286000"/>
                      <a:gd name="connsiteY10" fmla="*/ 788279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427703 w 2286000"/>
                      <a:gd name="connsiteY9" fmla="*/ 611298 h 2248369"/>
                      <a:gd name="connsiteX10" fmla="*/ 398206 w 2286000"/>
                      <a:gd name="connsiteY10" fmla="*/ 788279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398206 w 2286000"/>
                      <a:gd name="connsiteY10" fmla="*/ 788279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18279 w 2286000"/>
                      <a:gd name="connsiteY10" fmla="*/ 580461 h 2248369"/>
                      <a:gd name="connsiteX11" fmla="*/ 368710 w 2286000"/>
                      <a:gd name="connsiteY11" fmla="*/ 891517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18279 w 2286000"/>
                      <a:gd name="connsiteY10" fmla="*/ 580461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752168 w 2286000"/>
                      <a:gd name="connsiteY13" fmla="*/ 1009505 h 2248369"/>
                      <a:gd name="connsiteX14" fmla="*/ 870155 w 2286000"/>
                      <a:gd name="connsiteY14" fmla="*/ 1053750 h 2248369"/>
                      <a:gd name="connsiteX15" fmla="*/ 943897 w 2286000"/>
                      <a:gd name="connsiteY15" fmla="*/ 1112743 h 2248369"/>
                      <a:gd name="connsiteX16" fmla="*/ 1076632 w 2286000"/>
                      <a:gd name="connsiteY16" fmla="*/ 1186485 h 2248369"/>
                      <a:gd name="connsiteX17" fmla="*/ 1179871 w 2286000"/>
                      <a:gd name="connsiteY17" fmla="*/ 1245479 h 2248369"/>
                      <a:gd name="connsiteX18" fmla="*/ 1194619 w 2286000"/>
                      <a:gd name="connsiteY18" fmla="*/ 1289724 h 2248369"/>
                      <a:gd name="connsiteX19" fmla="*/ 1209368 w 2286000"/>
                      <a:gd name="connsiteY19" fmla="*/ 1673182 h 2248369"/>
                      <a:gd name="connsiteX20" fmla="*/ 1445342 w 2286000"/>
                      <a:gd name="connsiteY20" fmla="*/ 1702679 h 2248369"/>
                      <a:gd name="connsiteX21" fmla="*/ 2064774 w 2286000"/>
                      <a:gd name="connsiteY21" fmla="*/ 1732175 h 2248369"/>
                      <a:gd name="connsiteX22" fmla="*/ 2182761 w 2286000"/>
                      <a:gd name="connsiteY22" fmla="*/ 1746924 h 2248369"/>
                      <a:gd name="connsiteX23" fmla="*/ 2197510 w 2286000"/>
                      <a:gd name="connsiteY23" fmla="*/ 1805917 h 2248369"/>
                      <a:gd name="connsiteX24" fmla="*/ 2212258 w 2286000"/>
                      <a:gd name="connsiteY24" fmla="*/ 1982898 h 2248369"/>
                      <a:gd name="connsiteX25" fmla="*/ 2227006 w 2286000"/>
                      <a:gd name="connsiteY25" fmla="*/ 2071388 h 2248369"/>
                      <a:gd name="connsiteX26" fmla="*/ 2271252 w 2286000"/>
                      <a:gd name="connsiteY26" fmla="*/ 2233621 h 2248369"/>
                      <a:gd name="connsiteX27" fmla="*/ 2286000 w 2286000"/>
                      <a:gd name="connsiteY27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870155 w 2286000"/>
                      <a:gd name="connsiteY13" fmla="*/ 1053750 h 2248369"/>
                      <a:gd name="connsiteX14" fmla="*/ 943897 w 2286000"/>
                      <a:gd name="connsiteY14" fmla="*/ 1112743 h 2248369"/>
                      <a:gd name="connsiteX15" fmla="*/ 1076632 w 2286000"/>
                      <a:gd name="connsiteY15" fmla="*/ 1186485 h 2248369"/>
                      <a:gd name="connsiteX16" fmla="*/ 1179871 w 2286000"/>
                      <a:gd name="connsiteY16" fmla="*/ 1245479 h 2248369"/>
                      <a:gd name="connsiteX17" fmla="*/ 1194619 w 2286000"/>
                      <a:gd name="connsiteY17" fmla="*/ 1289724 h 2248369"/>
                      <a:gd name="connsiteX18" fmla="*/ 1209368 w 2286000"/>
                      <a:gd name="connsiteY18" fmla="*/ 1673182 h 2248369"/>
                      <a:gd name="connsiteX19" fmla="*/ 1445342 w 2286000"/>
                      <a:gd name="connsiteY19" fmla="*/ 1702679 h 2248369"/>
                      <a:gd name="connsiteX20" fmla="*/ 2064774 w 2286000"/>
                      <a:gd name="connsiteY20" fmla="*/ 1732175 h 2248369"/>
                      <a:gd name="connsiteX21" fmla="*/ 2182761 w 2286000"/>
                      <a:gd name="connsiteY21" fmla="*/ 1746924 h 2248369"/>
                      <a:gd name="connsiteX22" fmla="*/ 2197510 w 2286000"/>
                      <a:gd name="connsiteY22" fmla="*/ 1805917 h 2248369"/>
                      <a:gd name="connsiteX23" fmla="*/ 2212258 w 2286000"/>
                      <a:gd name="connsiteY23" fmla="*/ 1982898 h 2248369"/>
                      <a:gd name="connsiteX24" fmla="*/ 2227006 w 2286000"/>
                      <a:gd name="connsiteY24" fmla="*/ 2071388 h 2248369"/>
                      <a:gd name="connsiteX25" fmla="*/ 2271252 w 2286000"/>
                      <a:gd name="connsiteY25" fmla="*/ 2233621 h 2248369"/>
                      <a:gd name="connsiteX26" fmla="*/ 2286000 w 2286000"/>
                      <a:gd name="connsiteY26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943897 w 2286000"/>
                      <a:gd name="connsiteY13" fmla="*/ 1112743 h 2248369"/>
                      <a:gd name="connsiteX14" fmla="*/ 1076632 w 2286000"/>
                      <a:gd name="connsiteY14" fmla="*/ 1186485 h 2248369"/>
                      <a:gd name="connsiteX15" fmla="*/ 1179871 w 2286000"/>
                      <a:gd name="connsiteY15" fmla="*/ 1245479 h 2248369"/>
                      <a:gd name="connsiteX16" fmla="*/ 1194619 w 2286000"/>
                      <a:gd name="connsiteY16" fmla="*/ 1289724 h 2248369"/>
                      <a:gd name="connsiteX17" fmla="*/ 1209368 w 2286000"/>
                      <a:gd name="connsiteY17" fmla="*/ 1673182 h 2248369"/>
                      <a:gd name="connsiteX18" fmla="*/ 1445342 w 2286000"/>
                      <a:gd name="connsiteY18" fmla="*/ 1702679 h 2248369"/>
                      <a:gd name="connsiteX19" fmla="*/ 2064774 w 2286000"/>
                      <a:gd name="connsiteY19" fmla="*/ 1732175 h 2248369"/>
                      <a:gd name="connsiteX20" fmla="*/ 2182761 w 2286000"/>
                      <a:gd name="connsiteY20" fmla="*/ 1746924 h 2248369"/>
                      <a:gd name="connsiteX21" fmla="*/ 2197510 w 2286000"/>
                      <a:gd name="connsiteY21" fmla="*/ 1805917 h 2248369"/>
                      <a:gd name="connsiteX22" fmla="*/ 2212258 w 2286000"/>
                      <a:gd name="connsiteY22" fmla="*/ 1982898 h 2248369"/>
                      <a:gd name="connsiteX23" fmla="*/ 2227006 w 2286000"/>
                      <a:gd name="connsiteY23" fmla="*/ 2071388 h 2248369"/>
                      <a:gd name="connsiteX24" fmla="*/ 2271252 w 2286000"/>
                      <a:gd name="connsiteY24" fmla="*/ 2233621 h 2248369"/>
                      <a:gd name="connsiteX25" fmla="*/ 2286000 w 2286000"/>
                      <a:gd name="connsiteY25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48929 w 2286000"/>
                      <a:gd name="connsiteY12" fmla="*/ 950511 h 2248369"/>
                      <a:gd name="connsiteX13" fmla="*/ 1076632 w 2286000"/>
                      <a:gd name="connsiteY13" fmla="*/ 1186485 h 2248369"/>
                      <a:gd name="connsiteX14" fmla="*/ 1179871 w 2286000"/>
                      <a:gd name="connsiteY14" fmla="*/ 1245479 h 2248369"/>
                      <a:gd name="connsiteX15" fmla="*/ 1194619 w 2286000"/>
                      <a:gd name="connsiteY15" fmla="*/ 1289724 h 2248369"/>
                      <a:gd name="connsiteX16" fmla="*/ 1209368 w 2286000"/>
                      <a:gd name="connsiteY16" fmla="*/ 1673182 h 2248369"/>
                      <a:gd name="connsiteX17" fmla="*/ 1445342 w 2286000"/>
                      <a:gd name="connsiteY17" fmla="*/ 1702679 h 2248369"/>
                      <a:gd name="connsiteX18" fmla="*/ 2064774 w 2286000"/>
                      <a:gd name="connsiteY18" fmla="*/ 1732175 h 2248369"/>
                      <a:gd name="connsiteX19" fmla="*/ 2182761 w 2286000"/>
                      <a:gd name="connsiteY19" fmla="*/ 1746924 h 2248369"/>
                      <a:gd name="connsiteX20" fmla="*/ 2197510 w 2286000"/>
                      <a:gd name="connsiteY20" fmla="*/ 1805917 h 2248369"/>
                      <a:gd name="connsiteX21" fmla="*/ 2212258 w 2286000"/>
                      <a:gd name="connsiteY21" fmla="*/ 1982898 h 2248369"/>
                      <a:gd name="connsiteX22" fmla="*/ 2227006 w 2286000"/>
                      <a:gd name="connsiteY22" fmla="*/ 2071388 h 2248369"/>
                      <a:gd name="connsiteX23" fmla="*/ 2271252 w 2286000"/>
                      <a:gd name="connsiteY23" fmla="*/ 2233621 h 2248369"/>
                      <a:gd name="connsiteX24" fmla="*/ 2286000 w 2286000"/>
                      <a:gd name="connsiteY24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1076632 w 2286000"/>
                      <a:gd name="connsiteY13" fmla="*/ 1186485 h 2248369"/>
                      <a:gd name="connsiteX14" fmla="*/ 1179871 w 2286000"/>
                      <a:gd name="connsiteY14" fmla="*/ 1245479 h 2248369"/>
                      <a:gd name="connsiteX15" fmla="*/ 1194619 w 2286000"/>
                      <a:gd name="connsiteY15" fmla="*/ 1289724 h 2248369"/>
                      <a:gd name="connsiteX16" fmla="*/ 1209368 w 2286000"/>
                      <a:gd name="connsiteY16" fmla="*/ 1673182 h 2248369"/>
                      <a:gd name="connsiteX17" fmla="*/ 1445342 w 2286000"/>
                      <a:gd name="connsiteY17" fmla="*/ 1702679 h 2248369"/>
                      <a:gd name="connsiteX18" fmla="*/ 2064774 w 2286000"/>
                      <a:gd name="connsiteY18" fmla="*/ 1732175 h 2248369"/>
                      <a:gd name="connsiteX19" fmla="*/ 2182761 w 2286000"/>
                      <a:gd name="connsiteY19" fmla="*/ 1746924 h 2248369"/>
                      <a:gd name="connsiteX20" fmla="*/ 2197510 w 2286000"/>
                      <a:gd name="connsiteY20" fmla="*/ 1805917 h 2248369"/>
                      <a:gd name="connsiteX21" fmla="*/ 2212258 w 2286000"/>
                      <a:gd name="connsiteY21" fmla="*/ 1982898 h 2248369"/>
                      <a:gd name="connsiteX22" fmla="*/ 2227006 w 2286000"/>
                      <a:gd name="connsiteY22" fmla="*/ 2071388 h 2248369"/>
                      <a:gd name="connsiteX23" fmla="*/ 2271252 w 2286000"/>
                      <a:gd name="connsiteY23" fmla="*/ 2233621 h 2248369"/>
                      <a:gd name="connsiteX24" fmla="*/ 2286000 w 2286000"/>
                      <a:gd name="connsiteY24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1179871 w 2286000"/>
                      <a:gd name="connsiteY14" fmla="*/ 1245479 h 2248369"/>
                      <a:gd name="connsiteX15" fmla="*/ 1194619 w 2286000"/>
                      <a:gd name="connsiteY15" fmla="*/ 1289724 h 2248369"/>
                      <a:gd name="connsiteX16" fmla="*/ 1209368 w 2286000"/>
                      <a:gd name="connsiteY16" fmla="*/ 1673182 h 2248369"/>
                      <a:gd name="connsiteX17" fmla="*/ 1445342 w 2286000"/>
                      <a:gd name="connsiteY17" fmla="*/ 1702679 h 2248369"/>
                      <a:gd name="connsiteX18" fmla="*/ 2064774 w 2286000"/>
                      <a:gd name="connsiteY18" fmla="*/ 1732175 h 2248369"/>
                      <a:gd name="connsiteX19" fmla="*/ 2182761 w 2286000"/>
                      <a:gd name="connsiteY19" fmla="*/ 1746924 h 2248369"/>
                      <a:gd name="connsiteX20" fmla="*/ 2197510 w 2286000"/>
                      <a:gd name="connsiteY20" fmla="*/ 1805917 h 2248369"/>
                      <a:gd name="connsiteX21" fmla="*/ 2212258 w 2286000"/>
                      <a:gd name="connsiteY21" fmla="*/ 1982898 h 2248369"/>
                      <a:gd name="connsiteX22" fmla="*/ 2227006 w 2286000"/>
                      <a:gd name="connsiteY22" fmla="*/ 2071388 h 2248369"/>
                      <a:gd name="connsiteX23" fmla="*/ 2271252 w 2286000"/>
                      <a:gd name="connsiteY23" fmla="*/ 2233621 h 2248369"/>
                      <a:gd name="connsiteX24" fmla="*/ 2286000 w 2286000"/>
                      <a:gd name="connsiteY24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194619 w 2286000"/>
                      <a:gd name="connsiteY15" fmla="*/ 1289724 h 2248369"/>
                      <a:gd name="connsiteX16" fmla="*/ 1209368 w 2286000"/>
                      <a:gd name="connsiteY16" fmla="*/ 1673182 h 2248369"/>
                      <a:gd name="connsiteX17" fmla="*/ 1445342 w 2286000"/>
                      <a:gd name="connsiteY17" fmla="*/ 1702679 h 2248369"/>
                      <a:gd name="connsiteX18" fmla="*/ 2064774 w 2286000"/>
                      <a:gd name="connsiteY18" fmla="*/ 1732175 h 2248369"/>
                      <a:gd name="connsiteX19" fmla="*/ 2182761 w 2286000"/>
                      <a:gd name="connsiteY19" fmla="*/ 1746924 h 2248369"/>
                      <a:gd name="connsiteX20" fmla="*/ 2197510 w 2286000"/>
                      <a:gd name="connsiteY20" fmla="*/ 1805917 h 2248369"/>
                      <a:gd name="connsiteX21" fmla="*/ 2212258 w 2286000"/>
                      <a:gd name="connsiteY21" fmla="*/ 1982898 h 2248369"/>
                      <a:gd name="connsiteX22" fmla="*/ 2227006 w 2286000"/>
                      <a:gd name="connsiteY22" fmla="*/ 2071388 h 2248369"/>
                      <a:gd name="connsiteX23" fmla="*/ 2271252 w 2286000"/>
                      <a:gd name="connsiteY23" fmla="*/ 2233621 h 2248369"/>
                      <a:gd name="connsiteX24" fmla="*/ 2286000 w 2286000"/>
                      <a:gd name="connsiteY24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209368 w 2286000"/>
                      <a:gd name="connsiteY15" fmla="*/ 1673182 h 2248369"/>
                      <a:gd name="connsiteX16" fmla="*/ 1445342 w 2286000"/>
                      <a:gd name="connsiteY16" fmla="*/ 1702679 h 2248369"/>
                      <a:gd name="connsiteX17" fmla="*/ 2064774 w 2286000"/>
                      <a:gd name="connsiteY17" fmla="*/ 1732175 h 2248369"/>
                      <a:gd name="connsiteX18" fmla="*/ 2182761 w 2286000"/>
                      <a:gd name="connsiteY18" fmla="*/ 1746924 h 2248369"/>
                      <a:gd name="connsiteX19" fmla="*/ 2197510 w 2286000"/>
                      <a:gd name="connsiteY19" fmla="*/ 1805917 h 2248369"/>
                      <a:gd name="connsiteX20" fmla="*/ 2212258 w 2286000"/>
                      <a:gd name="connsiteY20" fmla="*/ 1982898 h 2248369"/>
                      <a:gd name="connsiteX21" fmla="*/ 2227006 w 2286000"/>
                      <a:gd name="connsiteY21" fmla="*/ 2071388 h 2248369"/>
                      <a:gd name="connsiteX22" fmla="*/ 2271252 w 2286000"/>
                      <a:gd name="connsiteY22" fmla="*/ 2233621 h 2248369"/>
                      <a:gd name="connsiteX23" fmla="*/ 2286000 w 2286000"/>
                      <a:gd name="connsiteY23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445342 w 2286000"/>
                      <a:gd name="connsiteY15" fmla="*/ 1702679 h 2248369"/>
                      <a:gd name="connsiteX16" fmla="*/ 2064774 w 2286000"/>
                      <a:gd name="connsiteY16" fmla="*/ 1732175 h 2248369"/>
                      <a:gd name="connsiteX17" fmla="*/ 2182761 w 2286000"/>
                      <a:gd name="connsiteY17" fmla="*/ 1746924 h 2248369"/>
                      <a:gd name="connsiteX18" fmla="*/ 2197510 w 2286000"/>
                      <a:gd name="connsiteY18" fmla="*/ 1805917 h 2248369"/>
                      <a:gd name="connsiteX19" fmla="*/ 2212258 w 2286000"/>
                      <a:gd name="connsiteY19" fmla="*/ 1982898 h 2248369"/>
                      <a:gd name="connsiteX20" fmla="*/ 2227006 w 2286000"/>
                      <a:gd name="connsiteY20" fmla="*/ 2071388 h 2248369"/>
                      <a:gd name="connsiteX21" fmla="*/ 2271252 w 2286000"/>
                      <a:gd name="connsiteY21" fmla="*/ 2233621 h 2248369"/>
                      <a:gd name="connsiteX22" fmla="*/ 2286000 w 2286000"/>
                      <a:gd name="connsiteY22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445342 w 2286000"/>
                      <a:gd name="connsiteY15" fmla="*/ 1702679 h 2248369"/>
                      <a:gd name="connsiteX16" fmla="*/ 2064774 w 2286000"/>
                      <a:gd name="connsiteY16" fmla="*/ 1732175 h 2248369"/>
                      <a:gd name="connsiteX17" fmla="*/ 2197510 w 2286000"/>
                      <a:gd name="connsiteY17" fmla="*/ 1805917 h 2248369"/>
                      <a:gd name="connsiteX18" fmla="*/ 2212258 w 2286000"/>
                      <a:gd name="connsiteY18" fmla="*/ 1982898 h 2248369"/>
                      <a:gd name="connsiteX19" fmla="*/ 2227006 w 2286000"/>
                      <a:gd name="connsiteY19" fmla="*/ 2071388 h 2248369"/>
                      <a:gd name="connsiteX20" fmla="*/ 2271252 w 2286000"/>
                      <a:gd name="connsiteY20" fmla="*/ 2233621 h 2248369"/>
                      <a:gd name="connsiteX21" fmla="*/ 2286000 w 2286000"/>
                      <a:gd name="connsiteY21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445342 w 2286000"/>
                      <a:gd name="connsiteY15" fmla="*/ 1702679 h 2248369"/>
                      <a:gd name="connsiteX16" fmla="*/ 2064774 w 2286000"/>
                      <a:gd name="connsiteY16" fmla="*/ 1732175 h 2248369"/>
                      <a:gd name="connsiteX17" fmla="*/ 2197510 w 2286000"/>
                      <a:gd name="connsiteY17" fmla="*/ 1805917 h 2248369"/>
                      <a:gd name="connsiteX18" fmla="*/ 2227006 w 2286000"/>
                      <a:gd name="connsiteY18" fmla="*/ 2071388 h 2248369"/>
                      <a:gd name="connsiteX19" fmla="*/ 2271252 w 2286000"/>
                      <a:gd name="connsiteY19" fmla="*/ 2233621 h 2248369"/>
                      <a:gd name="connsiteX20" fmla="*/ 2286000 w 2286000"/>
                      <a:gd name="connsiteY20" fmla="*/ 2248369 h 2248369"/>
                      <a:gd name="connsiteX0" fmla="*/ 0 w 2286000"/>
                      <a:gd name="connsiteY0" fmla="*/ 6614 h 2248369"/>
                      <a:gd name="connsiteX1" fmla="*/ 149420 w 2286000"/>
                      <a:gd name="connsiteY1" fmla="*/ 8401 h 2248369"/>
                      <a:gd name="connsiteX2" fmla="*/ 125287 w 2286000"/>
                      <a:gd name="connsiteY2" fmla="*/ 134881 h 2248369"/>
                      <a:gd name="connsiteX3" fmla="*/ 294968 w 2286000"/>
                      <a:gd name="connsiteY3" fmla="*/ 109853 h 2248369"/>
                      <a:gd name="connsiteX4" fmla="*/ 278133 w 2286000"/>
                      <a:gd name="connsiteY4" fmla="*/ 248249 h 2248369"/>
                      <a:gd name="connsiteX5" fmla="*/ 442452 w 2286000"/>
                      <a:gd name="connsiteY5" fmla="*/ 198343 h 2248369"/>
                      <a:gd name="connsiteX6" fmla="*/ 412807 w 2286000"/>
                      <a:gd name="connsiteY6" fmla="*/ 315586 h 2248369"/>
                      <a:gd name="connsiteX7" fmla="*/ 501445 w 2286000"/>
                      <a:gd name="connsiteY7" fmla="*/ 286834 h 2248369"/>
                      <a:gd name="connsiteX8" fmla="*/ 471948 w 2286000"/>
                      <a:gd name="connsiteY8" fmla="*/ 404821 h 2248369"/>
                      <a:gd name="connsiteX9" fmla="*/ 640139 w 2286000"/>
                      <a:gd name="connsiteY9" fmla="*/ 398862 h 2248369"/>
                      <a:gd name="connsiteX10" fmla="*/ 555225 w 2286000"/>
                      <a:gd name="connsiteY10" fmla="*/ 543515 h 2248369"/>
                      <a:gd name="connsiteX11" fmla="*/ 719692 w 2286000"/>
                      <a:gd name="connsiteY11" fmla="*/ 549771 h 2248369"/>
                      <a:gd name="connsiteX12" fmla="*/ 681257 w 2286000"/>
                      <a:gd name="connsiteY12" fmla="*/ 724220 h 2248369"/>
                      <a:gd name="connsiteX13" fmla="*/ 873432 w 2286000"/>
                      <a:gd name="connsiteY13" fmla="*/ 743139 h 2248369"/>
                      <a:gd name="connsiteX14" fmla="*/ 838125 w 2286000"/>
                      <a:gd name="connsiteY14" fmla="*/ 889879 h 2248369"/>
                      <a:gd name="connsiteX15" fmla="*/ 1445342 w 2286000"/>
                      <a:gd name="connsiteY15" fmla="*/ 1702679 h 2248369"/>
                      <a:gd name="connsiteX16" fmla="*/ 2064774 w 2286000"/>
                      <a:gd name="connsiteY16" fmla="*/ 1732175 h 2248369"/>
                      <a:gd name="connsiteX17" fmla="*/ 2197510 w 2286000"/>
                      <a:gd name="connsiteY17" fmla="*/ 1805917 h 2248369"/>
                      <a:gd name="connsiteX18" fmla="*/ 2227006 w 2286000"/>
                      <a:gd name="connsiteY18" fmla="*/ 2071388 h 2248369"/>
                      <a:gd name="connsiteX19" fmla="*/ 2286000 w 2286000"/>
                      <a:gd name="connsiteY19" fmla="*/ 2248369 h 2248369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38125 w 2227006"/>
                      <a:gd name="connsiteY14" fmla="*/ 889879 h 2071388"/>
                      <a:gd name="connsiteX15" fmla="*/ 1445342 w 2227006"/>
                      <a:gd name="connsiteY15" fmla="*/ 1702679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93543 w 2227006"/>
                      <a:gd name="connsiteY14" fmla="*/ 899116 h 2071388"/>
                      <a:gd name="connsiteX15" fmla="*/ 1445342 w 2227006"/>
                      <a:gd name="connsiteY15" fmla="*/ 1702679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93543 w 2227006"/>
                      <a:gd name="connsiteY14" fmla="*/ 899116 h 2071388"/>
                      <a:gd name="connsiteX15" fmla="*/ 1445342 w 2227006"/>
                      <a:gd name="connsiteY15" fmla="*/ 1702679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24270 w 2227006"/>
                      <a:gd name="connsiteY14" fmla="*/ 876026 h 2071388"/>
                      <a:gd name="connsiteX15" fmla="*/ 1445342 w 2227006"/>
                      <a:gd name="connsiteY15" fmla="*/ 1702679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824270 w 2227006"/>
                      <a:gd name="connsiteY14" fmla="*/ 876026 h 2071388"/>
                      <a:gd name="connsiteX15" fmla="*/ 1001997 w 2227006"/>
                      <a:gd name="connsiteY15" fmla="*/ 908352 h 2071388"/>
                      <a:gd name="connsiteX16" fmla="*/ 2064774 w 2227006"/>
                      <a:gd name="connsiteY16" fmla="*/ 1732175 h 2071388"/>
                      <a:gd name="connsiteX17" fmla="*/ 2197510 w 2227006"/>
                      <a:gd name="connsiteY17" fmla="*/ 1805917 h 2071388"/>
                      <a:gd name="connsiteX18" fmla="*/ 2227006 w 2227006"/>
                      <a:gd name="connsiteY18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1001997 w 2227006"/>
                      <a:gd name="connsiteY14" fmla="*/ 908352 h 2071388"/>
                      <a:gd name="connsiteX15" fmla="*/ 2064774 w 2227006"/>
                      <a:gd name="connsiteY15" fmla="*/ 1732175 h 2071388"/>
                      <a:gd name="connsiteX16" fmla="*/ 2197510 w 2227006"/>
                      <a:gd name="connsiteY16" fmla="*/ 1805917 h 2071388"/>
                      <a:gd name="connsiteX17" fmla="*/ 2227006 w 2227006"/>
                      <a:gd name="connsiteY17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918870 w 2227006"/>
                      <a:gd name="connsiteY14" fmla="*/ 917588 h 2071388"/>
                      <a:gd name="connsiteX15" fmla="*/ 2064774 w 2227006"/>
                      <a:gd name="connsiteY15" fmla="*/ 1732175 h 2071388"/>
                      <a:gd name="connsiteX16" fmla="*/ 2197510 w 2227006"/>
                      <a:gd name="connsiteY16" fmla="*/ 1805917 h 2071388"/>
                      <a:gd name="connsiteX17" fmla="*/ 2227006 w 2227006"/>
                      <a:gd name="connsiteY17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918870 w 2227006"/>
                      <a:gd name="connsiteY14" fmla="*/ 917588 h 2071388"/>
                      <a:gd name="connsiteX15" fmla="*/ 2064774 w 2227006"/>
                      <a:gd name="connsiteY15" fmla="*/ 1732175 h 2071388"/>
                      <a:gd name="connsiteX16" fmla="*/ 2197510 w 2227006"/>
                      <a:gd name="connsiteY16" fmla="*/ 1805917 h 2071388"/>
                      <a:gd name="connsiteX17" fmla="*/ 2227006 w 2227006"/>
                      <a:gd name="connsiteY17" fmla="*/ 2071388 h 2071388"/>
                      <a:gd name="connsiteX0" fmla="*/ 0 w 2299025"/>
                      <a:gd name="connsiteY0" fmla="*/ 6614 h 2071388"/>
                      <a:gd name="connsiteX1" fmla="*/ 149420 w 2299025"/>
                      <a:gd name="connsiteY1" fmla="*/ 8401 h 2071388"/>
                      <a:gd name="connsiteX2" fmla="*/ 125287 w 2299025"/>
                      <a:gd name="connsiteY2" fmla="*/ 134881 h 2071388"/>
                      <a:gd name="connsiteX3" fmla="*/ 294968 w 2299025"/>
                      <a:gd name="connsiteY3" fmla="*/ 109853 h 2071388"/>
                      <a:gd name="connsiteX4" fmla="*/ 278133 w 2299025"/>
                      <a:gd name="connsiteY4" fmla="*/ 248249 h 2071388"/>
                      <a:gd name="connsiteX5" fmla="*/ 442452 w 2299025"/>
                      <a:gd name="connsiteY5" fmla="*/ 198343 h 2071388"/>
                      <a:gd name="connsiteX6" fmla="*/ 412807 w 2299025"/>
                      <a:gd name="connsiteY6" fmla="*/ 315586 h 2071388"/>
                      <a:gd name="connsiteX7" fmla="*/ 501445 w 2299025"/>
                      <a:gd name="connsiteY7" fmla="*/ 286834 h 2071388"/>
                      <a:gd name="connsiteX8" fmla="*/ 471948 w 2299025"/>
                      <a:gd name="connsiteY8" fmla="*/ 404821 h 2071388"/>
                      <a:gd name="connsiteX9" fmla="*/ 640139 w 2299025"/>
                      <a:gd name="connsiteY9" fmla="*/ 398862 h 2071388"/>
                      <a:gd name="connsiteX10" fmla="*/ 555225 w 2299025"/>
                      <a:gd name="connsiteY10" fmla="*/ 543515 h 2071388"/>
                      <a:gd name="connsiteX11" fmla="*/ 719692 w 2299025"/>
                      <a:gd name="connsiteY11" fmla="*/ 549771 h 2071388"/>
                      <a:gd name="connsiteX12" fmla="*/ 681257 w 2299025"/>
                      <a:gd name="connsiteY12" fmla="*/ 724220 h 2071388"/>
                      <a:gd name="connsiteX13" fmla="*/ 873432 w 2299025"/>
                      <a:gd name="connsiteY13" fmla="*/ 743139 h 2071388"/>
                      <a:gd name="connsiteX14" fmla="*/ 918870 w 2299025"/>
                      <a:gd name="connsiteY14" fmla="*/ 917588 h 2071388"/>
                      <a:gd name="connsiteX15" fmla="*/ 2197510 w 2299025"/>
                      <a:gd name="connsiteY15" fmla="*/ 1805917 h 2071388"/>
                      <a:gd name="connsiteX16" fmla="*/ 2227006 w 2299025"/>
                      <a:gd name="connsiteY16" fmla="*/ 2071388 h 2071388"/>
                      <a:gd name="connsiteX0" fmla="*/ 0 w 2227006"/>
                      <a:gd name="connsiteY0" fmla="*/ 6614 h 2071388"/>
                      <a:gd name="connsiteX1" fmla="*/ 149420 w 2227006"/>
                      <a:gd name="connsiteY1" fmla="*/ 8401 h 2071388"/>
                      <a:gd name="connsiteX2" fmla="*/ 125287 w 2227006"/>
                      <a:gd name="connsiteY2" fmla="*/ 134881 h 2071388"/>
                      <a:gd name="connsiteX3" fmla="*/ 294968 w 2227006"/>
                      <a:gd name="connsiteY3" fmla="*/ 109853 h 2071388"/>
                      <a:gd name="connsiteX4" fmla="*/ 278133 w 2227006"/>
                      <a:gd name="connsiteY4" fmla="*/ 248249 h 2071388"/>
                      <a:gd name="connsiteX5" fmla="*/ 442452 w 2227006"/>
                      <a:gd name="connsiteY5" fmla="*/ 198343 h 2071388"/>
                      <a:gd name="connsiteX6" fmla="*/ 412807 w 2227006"/>
                      <a:gd name="connsiteY6" fmla="*/ 315586 h 2071388"/>
                      <a:gd name="connsiteX7" fmla="*/ 501445 w 2227006"/>
                      <a:gd name="connsiteY7" fmla="*/ 286834 h 2071388"/>
                      <a:gd name="connsiteX8" fmla="*/ 471948 w 2227006"/>
                      <a:gd name="connsiteY8" fmla="*/ 404821 h 2071388"/>
                      <a:gd name="connsiteX9" fmla="*/ 640139 w 2227006"/>
                      <a:gd name="connsiteY9" fmla="*/ 398862 h 2071388"/>
                      <a:gd name="connsiteX10" fmla="*/ 555225 w 2227006"/>
                      <a:gd name="connsiteY10" fmla="*/ 543515 h 2071388"/>
                      <a:gd name="connsiteX11" fmla="*/ 719692 w 2227006"/>
                      <a:gd name="connsiteY11" fmla="*/ 549771 h 2071388"/>
                      <a:gd name="connsiteX12" fmla="*/ 681257 w 2227006"/>
                      <a:gd name="connsiteY12" fmla="*/ 724220 h 2071388"/>
                      <a:gd name="connsiteX13" fmla="*/ 873432 w 2227006"/>
                      <a:gd name="connsiteY13" fmla="*/ 743139 h 2071388"/>
                      <a:gd name="connsiteX14" fmla="*/ 918870 w 2227006"/>
                      <a:gd name="connsiteY14" fmla="*/ 917588 h 2071388"/>
                      <a:gd name="connsiteX15" fmla="*/ 2227006 w 2227006"/>
                      <a:gd name="connsiteY15" fmla="*/ 2071388 h 2071388"/>
                      <a:gd name="connsiteX0" fmla="*/ 0 w 918870"/>
                      <a:gd name="connsiteY0" fmla="*/ 6614 h 917588"/>
                      <a:gd name="connsiteX1" fmla="*/ 149420 w 918870"/>
                      <a:gd name="connsiteY1" fmla="*/ 8401 h 917588"/>
                      <a:gd name="connsiteX2" fmla="*/ 125287 w 918870"/>
                      <a:gd name="connsiteY2" fmla="*/ 134881 h 917588"/>
                      <a:gd name="connsiteX3" fmla="*/ 294968 w 918870"/>
                      <a:gd name="connsiteY3" fmla="*/ 109853 h 917588"/>
                      <a:gd name="connsiteX4" fmla="*/ 278133 w 918870"/>
                      <a:gd name="connsiteY4" fmla="*/ 248249 h 917588"/>
                      <a:gd name="connsiteX5" fmla="*/ 442452 w 918870"/>
                      <a:gd name="connsiteY5" fmla="*/ 198343 h 917588"/>
                      <a:gd name="connsiteX6" fmla="*/ 412807 w 918870"/>
                      <a:gd name="connsiteY6" fmla="*/ 315586 h 917588"/>
                      <a:gd name="connsiteX7" fmla="*/ 501445 w 918870"/>
                      <a:gd name="connsiteY7" fmla="*/ 286834 h 917588"/>
                      <a:gd name="connsiteX8" fmla="*/ 471948 w 918870"/>
                      <a:gd name="connsiteY8" fmla="*/ 404821 h 917588"/>
                      <a:gd name="connsiteX9" fmla="*/ 640139 w 918870"/>
                      <a:gd name="connsiteY9" fmla="*/ 398862 h 917588"/>
                      <a:gd name="connsiteX10" fmla="*/ 555225 w 918870"/>
                      <a:gd name="connsiteY10" fmla="*/ 543515 h 917588"/>
                      <a:gd name="connsiteX11" fmla="*/ 719692 w 918870"/>
                      <a:gd name="connsiteY11" fmla="*/ 549771 h 917588"/>
                      <a:gd name="connsiteX12" fmla="*/ 681257 w 918870"/>
                      <a:gd name="connsiteY12" fmla="*/ 724220 h 917588"/>
                      <a:gd name="connsiteX13" fmla="*/ 873432 w 918870"/>
                      <a:gd name="connsiteY13" fmla="*/ 743139 h 917588"/>
                      <a:gd name="connsiteX14" fmla="*/ 918870 w 918870"/>
                      <a:gd name="connsiteY14" fmla="*/ 917588 h 917588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19692 w 1011234"/>
                      <a:gd name="connsiteY11" fmla="*/ 549771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19692 w 1011234"/>
                      <a:gd name="connsiteY11" fmla="*/ 549771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681257 w 1011234"/>
                      <a:gd name="connsiteY12" fmla="*/ 724220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741294 w 1011234"/>
                      <a:gd name="connsiteY12" fmla="*/ 714984 h 973006"/>
                      <a:gd name="connsiteX13" fmla="*/ 873432 w 1011234"/>
                      <a:gd name="connsiteY13" fmla="*/ 743139 h 973006"/>
                      <a:gd name="connsiteX14" fmla="*/ 1011234 w 1011234"/>
                      <a:gd name="connsiteY14" fmla="*/ 973006 h 973006"/>
                      <a:gd name="connsiteX0" fmla="*/ 0 w 1011234"/>
                      <a:gd name="connsiteY0" fmla="*/ 6614 h 973006"/>
                      <a:gd name="connsiteX1" fmla="*/ 149420 w 1011234"/>
                      <a:gd name="connsiteY1" fmla="*/ 8401 h 973006"/>
                      <a:gd name="connsiteX2" fmla="*/ 125287 w 1011234"/>
                      <a:gd name="connsiteY2" fmla="*/ 134881 h 973006"/>
                      <a:gd name="connsiteX3" fmla="*/ 294968 w 1011234"/>
                      <a:gd name="connsiteY3" fmla="*/ 109853 h 973006"/>
                      <a:gd name="connsiteX4" fmla="*/ 278133 w 1011234"/>
                      <a:gd name="connsiteY4" fmla="*/ 248249 h 973006"/>
                      <a:gd name="connsiteX5" fmla="*/ 442452 w 1011234"/>
                      <a:gd name="connsiteY5" fmla="*/ 198343 h 973006"/>
                      <a:gd name="connsiteX6" fmla="*/ 412807 w 1011234"/>
                      <a:gd name="connsiteY6" fmla="*/ 315586 h 973006"/>
                      <a:gd name="connsiteX7" fmla="*/ 501445 w 1011234"/>
                      <a:gd name="connsiteY7" fmla="*/ 286834 h 973006"/>
                      <a:gd name="connsiteX8" fmla="*/ 471948 w 1011234"/>
                      <a:gd name="connsiteY8" fmla="*/ 404821 h 973006"/>
                      <a:gd name="connsiteX9" fmla="*/ 640139 w 1011234"/>
                      <a:gd name="connsiteY9" fmla="*/ 398862 h 973006"/>
                      <a:gd name="connsiteX10" fmla="*/ 555225 w 1011234"/>
                      <a:gd name="connsiteY10" fmla="*/ 543515 h 973006"/>
                      <a:gd name="connsiteX11" fmla="*/ 752020 w 1011234"/>
                      <a:gd name="connsiteY11" fmla="*/ 531299 h 973006"/>
                      <a:gd name="connsiteX12" fmla="*/ 741294 w 1011234"/>
                      <a:gd name="connsiteY12" fmla="*/ 714984 h 973006"/>
                      <a:gd name="connsiteX13" fmla="*/ 887287 w 1011234"/>
                      <a:gd name="connsiteY13" fmla="*/ 673867 h 973006"/>
                      <a:gd name="connsiteX14" fmla="*/ 1011234 w 1011234"/>
                      <a:gd name="connsiteY14" fmla="*/ 973006 h 9730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412807 w 1038943"/>
                      <a:gd name="connsiteY6" fmla="*/ 315586 h 871406"/>
                      <a:gd name="connsiteX7" fmla="*/ 501445 w 1038943"/>
                      <a:gd name="connsiteY7" fmla="*/ 286834 h 871406"/>
                      <a:gd name="connsiteX8" fmla="*/ 471948 w 1038943"/>
                      <a:gd name="connsiteY8" fmla="*/ 404821 h 871406"/>
                      <a:gd name="connsiteX9" fmla="*/ 640139 w 1038943"/>
                      <a:gd name="connsiteY9" fmla="*/ 398862 h 871406"/>
                      <a:gd name="connsiteX10" fmla="*/ 555225 w 1038943"/>
                      <a:gd name="connsiteY10" fmla="*/ 543515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412807 w 1038943"/>
                      <a:gd name="connsiteY6" fmla="*/ 315586 h 871406"/>
                      <a:gd name="connsiteX7" fmla="*/ 501445 w 1038943"/>
                      <a:gd name="connsiteY7" fmla="*/ 286834 h 871406"/>
                      <a:gd name="connsiteX8" fmla="*/ 471948 w 1038943"/>
                      <a:gd name="connsiteY8" fmla="*/ 404821 h 871406"/>
                      <a:gd name="connsiteX9" fmla="*/ 640139 w 1038943"/>
                      <a:gd name="connsiteY9" fmla="*/ 398862 h 871406"/>
                      <a:gd name="connsiteX10" fmla="*/ 555225 w 1038943"/>
                      <a:gd name="connsiteY10" fmla="*/ 543515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357389 w 1038943"/>
                      <a:gd name="connsiteY6" fmla="*/ 371004 h 871406"/>
                      <a:gd name="connsiteX7" fmla="*/ 501445 w 1038943"/>
                      <a:gd name="connsiteY7" fmla="*/ 286834 h 871406"/>
                      <a:gd name="connsiteX8" fmla="*/ 471948 w 1038943"/>
                      <a:gd name="connsiteY8" fmla="*/ 404821 h 871406"/>
                      <a:gd name="connsiteX9" fmla="*/ 640139 w 1038943"/>
                      <a:gd name="connsiteY9" fmla="*/ 398862 h 871406"/>
                      <a:gd name="connsiteX10" fmla="*/ 555225 w 1038943"/>
                      <a:gd name="connsiteY10" fmla="*/ 543515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357389 w 1038943"/>
                      <a:gd name="connsiteY6" fmla="*/ 371004 h 871406"/>
                      <a:gd name="connsiteX7" fmla="*/ 501445 w 1038943"/>
                      <a:gd name="connsiteY7" fmla="*/ 286834 h 871406"/>
                      <a:gd name="connsiteX8" fmla="*/ 448857 w 1038943"/>
                      <a:gd name="connsiteY8" fmla="*/ 460239 h 871406"/>
                      <a:gd name="connsiteX9" fmla="*/ 640139 w 1038943"/>
                      <a:gd name="connsiteY9" fmla="*/ 398862 h 871406"/>
                      <a:gd name="connsiteX10" fmla="*/ 555225 w 1038943"/>
                      <a:gd name="connsiteY10" fmla="*/ 543515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78133 w 1038943"/>
                      <a:gd name="connsiteY4" fmla="*/ 248249 h 871406"/>
                      <a:gd name="connsiteX5" fmla="*/ 442452 w 1038943"/>
                      <a:gd name="connsiteY5" fmla="*/ 198343 h 871406"/>
                      <a:gd name="connsiteX6" fmla="*/ 357389 w 1038943"/>
                      <a:gd name="connsiteY6" fmla="*/ 371004 h 871406"/>
                      <a:gd name="connsiteX7" fmla="*/ 501445 w 1038943"/>
                      <a:gd name="connsiteY7" fmla="*/ 286834 h 871406"/>
                      <a:gd name="connsiteX8" fmla="*/ 448857 w 1038943"/>
                      <a:gd name="connsiteY8" fmla="*/ 460239 h 871406"/>
                      <a:gd name="connsiteX9" fmla="*/ 640139 w 1038943"/>
                      <a:gd name="connsiteY9" fmla="*/ 398862 h 871406"/>
                      <a:gd name="connsiteX10" fmla="*/ 596788 w 1038943"/>
                      <a:gd name="connsiteY10" fmla="*/ 585078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6614 h 871406"/>
                      <a:gd name="connsiteX1" fmla="*/ 149420 w 1038943"/>
                      <a:gd name="connsiteY1" fmla="*/ 8401 h 871406"/>
                      <a:gd name="connsiteX2" fmla="*/ 125287 w 1038943"/>
                      <a:gd name="connsiteY2" fmla="*/ 134881 h 871406"/>
                      <a:gd name="connsiteX3" fmla="*/ 294968 w 1038943"/>
                      <a:gd name="connsiteY3" fmla="*/ 109853 h 871406"/>
                      <a:gd name="connsiteX4" fmla="*/ 231951 w 1038943"/>
                      <a:gd name="connsiteY4" fmla="*/ 275958 h 871406"/>
                      <a:gd name="connsiteX5" fmla="*/ 442452 w 1038943"/>
                      <a:gd name="connsiteY5" fmla="*/ 198343 h 871406"/>
                      <a:gd name="connsiteX6" fmla="*/ 357389 w 1038943"/>
                      <a:gd name="connsiteY6" fmla="*/ 371004 h 871406"/>
                      <a:gd name="connsiteX7" fmla="*/ 501445 w 1038943"/>
                      <a:gd name="connsiteY7" fmla="*/ 286834 h 871406"/>
                      <a:gd name="connsiteX8" fmla="*/ 448857 w 1038943"/>
                      <a:gd name="connsiteY8" fmla="*/ 460239 h 871406"/>
                      <a:gd name="connsiteX9" fmla="*/ 640139 w 1038943"/>
                      <a:gd name="connsiteY9" fmla="*/ 398862 h 871406"/>
                      <a:gd name="connsiteX10" fmla="*/ 596788 w 1038943"/>
                      <a:gd name="connsiteY10" fmla="*/ 585078 h 871406"/>
                      <a:gd name="connsiteX11" fmla="*/ 752020 w 1038943"/>
                      <a:gd name="connsiteY11" fmla="*/ 531299 h 871406"/>
                      <a:gd name="connsiteX12" fmla="*/ 741294 w 1038943"/>
                      <a:gd name="connsiteY12" fmla="*/ 714984 h 871406"/>
                      <a:gd name="connsiteX13" fmla="*/ 887287 w 1038943"/>
                      <a:gd name="connsiteY13" fmla="*/ 673867 h 871406"/>
                      <a:gd name="connsiteX14" fmla="*/ 1038943 w 1038943"/>
                      <a:gd name="connsiteY14" fmla="*/ 871406 h 871406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4968 w 1038943"/>
                      <a:gd name="connsiteY3" fmla="*/ 142789 h 904342"/>
                      <a:gd name="connsiteX4" fmla="*/ 231951 w 1038943"/>
                      <a:gd name="connsiteY4" fmla="*/ 308894 h 904342"/>
                      <a:gd name="connsiteX5" fmla="*/ 442452 w 1038943"/>
                      <a:gd name="connsiteY5" fmla="*/ 231279 h 904342"/>
                      <a:gd name="connsiteX6" fmla="*/ 357389 w 1038943"/>
                      <a:gd name="connsiteY6" fmla="*/ 403940 h 904342"/>
                      <a:gd name="connsiteX7" fmla="*/ 501445 w 1038943"/>
                      <a:gd name="connsiteY7" fmla="*/ 319770 h 904342"/>
                      <a:gd name="connsiteX8" fmla="*/ 448857 w 1038943"/>
                      <a:gd name="connsiteY8" fmla="*/ 493175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42452 w 1038943"/>
                      <a:gd name="connsiteY5" fmla="*/ 231279 h 904342"/>
                      <a:gd name="connsiteX6" fmla="*/ 357389 w 1038943"/>
                      <a:gd name="connsiteY6" fmla="*/ 403940 h 904342"/>
                      <a:gd name="connsiteX7" fmla="*/ 501445 w 1038943"/>
                      <a:gd name="connsiteY7" fmla="*/ 319770 h 904342"/>
                      <a:gd name="connsiteX8" fmla="*/ 448857 w 1038943"/>
                      <a:gd name="connsiteY8" fmla="*/ 493175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01445 w 1038943"/>
                      <a:gd name="connsiteY7" fmla="*/ 319770 h 904342"/>
                      <a:gd name="connsiteX8" fmla="*/ 448857 w 1038943"/>
                      <a:gd name="connsiteY8" fmla="*/ 493175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48857 w 1038943"/>
                      <a:gd name="connsiteY8" fmla="*/ 493175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40139 w 1038943"/>
                      <a:gd name="connsiteY9" fmla="*/ 431798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63230 w 1038943"/>
                      <a:gd name="connsiteY9" fmla="*/ 413326 h 904342"/>
                      <a:gd name="connsiteX10" fmla="*/ 596788 w 1038943"/>
                      <a:gd name="connsiteY10" fmla="*/ 618014 h 904342"/>
                      <a:gd name="connsiteX11" fmla="*/ 752020 w 1038943"/>
                      <a:gd name="connsiteY11" fmla="*/ 5642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63230 w 1038943"/>
                      <a:gd name="connsiteY9" fmla="*/ 413326 h 904342"/>
                      <a:gd name="connsiteX10" fmla="*/ 596788 w 1038943"/>
                      <a:gd name="connsiteY10" fmla="*/ 618014 h 904342"/>
                      <a:gd name="connsiteX11" fmla="*/ 779729 w 1038943"/>
                      <a:gd name="connsiteY11" fmla="*/ 513435 h 904342"/>
                      <a:gd name="connsiteX12" fmla="*/ 741294 w 1038943"/>
                      <a:gd name="connsiteY12" fmla="*/ 747920 h 904342"/>
                      <a:gd name="connsiteX13" fmla="*/ 887287 w 1038943"/>
                      <a:gd name="connsiteY13" fmla="*/ 706803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63230 w 1038943"/>
                      <a:gd name="connsiteY9" fmla="*/ 413326 h 904342"/>
                      <a:gd name="connsiteX10" fmla="*/ 596788 w 1038943"/>
                      <a:gd name="connsiteY10" fmla="*/ 618014 h 904342"/>
                      <a:gd name="connsiteX11" fmla="*/ 779729 w 1038943"/>
                      <a:gd name="connsiteY11" fmla="*/ 513435 h 904342"/>
                      <a:gd name="connsiteX12" fmla="*/ 741294 w 1038943"/>
                      <a:gd name="connsiteY12" fmla="*/ 747920 h 904342"/>
                      <a:gd name="connsiteX13" fmla="*/ 901141 w 1038943"/>
                      <a:gd name="connsiteY13" fmla="*/ 609821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39550 h 904342"/>
                      <a:gd name="connsiteX1" fmla="*/ 158656 w 1038943"/>
                      <a:gd name="connsiteY1" fmla="*/ 4391 h 904342"/>
                      <a:gd name="connsiteX2" fmla="*/ 125287 w 1038943"/>
                      <a:gd name="connsiteY2" fmla="*/ 167817 h 904342"/>
                      <a:gd name="connsiteX3" fmla="*/ 299586 w 1038943"/>
                      <a:gd name="connsiteY3" fmla="*/ 110462 h 904342"/>
                      <a:gd name="connsiteX4" fmla="*/ 231951 w 1038943"/>
                      <a:gd name="connsiteY4" fmla="*/ 308894 h 904342"/>
                      <a:gd name="connsiteX5" fmla="*/ 423979 w 1038943"/>
                      <a:gd name="connsiteY5" fmla="*/ 208188 h 904342"/>
                      <a:gd name="connsiteX6" fmla="*/ 357389 w 1038943"/>
                      <a:gd name="connsiteY6" fmla="*/ 403940 h 904342"/>
                      <a:gd name="connsiteX7" fmla="*/ 533773 w 1038943"/>
                      <a:gd name="connsiteY7" fmla="*/ 287443 h 904342"/>
                      <a:gd name="connsiteX8" fmla="*/ 485803 w 1038943"/>
                      <a:gd name="connsiteY8" fmla="*/ 511648 h 904342"/>
                      <a:gd name="connsiteX9" fmla="*/ 663230 w 1038943"/>
                      <a:gd name="connsiteY9" fmla="*/ 413326 h 904342"/>
                      <a:gd name="connsiteX10" fmla="*/ 596788 w 1038943"/>
                      <a:gd name="connsiteY10" fmla="*/ 618014 h 904342"/>
                      <a:gd name="connsiteX11" fmla="*/ 779729 w 1038943"/>
                      <a:gd name="connsiteY11" fmla="*/ 513435 h 904342"/>
                      <a:gd name="connsiteX12" fmla="*/ 741294 w 1038943"/>
                      <a:gd name="connsiteY12" fmla="*/ 747920 h 904342"/>
                      <a:gd name="connsiteX13" fmla="*/ 901141 w 1038943"/>
                      <a:gd name="connsiteY13" fmla="*/ 609821 h 904342"/>
                      <a:gd name="connsiteX14" fmla="*/ 1038943 w 1038943"/>
                      <a:gd name="connsiteY14" fmla="*/ 904342 h 904342"/>
                      <a:gd name="connsiteX0" fmla="*/ 0 w 1038943"/>
                      <a:gd name="connsiteY0" fmla="*/ 41863 h 906655"/>
                      <a:gd name="connsiteX1" fmla="*/ 158656 w 1038943"/>
                      <a:gd name="connsiteY1" fmla="*/ 6704 h 906655"/>
                      <a:gd name="connsiteX2" fmla="*/ 92960 w 1038943"/>
                      <a:gd name="connsiteY2" fmla="*/ 211693 h 906655"/>
                      <a:gd name="connsiteX3" fmla="*/ 299586 w 1038943"/>
                      <a:gd name="connsiteY3" fmla="*/ 112775 h 906655"/>
                      <a:gd name="connsiteX4" fmla="*/ 231951 w 1038943"/>
                      <a:gd name="connsiteY4" fmla="*/ 311207 h 906655"/>
                      <a:gd name="connsiteX5" fmla="*/ 423979 w 1038943"/>
                      <a:gd name="connsiteY5" fmla="*/ 210501 h 906655"/>
                      <a:gd name="connsiteX6" fmla="*/ 357389 w 1038943"/>
                      <a:gd name="connsiteY6" fmla="*/ 406253 h 906655"/>
                      <a:gd name="connsiteX7" fmla="*/ 533773 w 1038943"/>
                      <a:gd name="connsiteY7" fmla="*/ 289756 h 906655"/>
                      <a:gd name="connsiteX8" fmla="*/ 485803 w 1038943"/>
                      <a:gd name="connsiteY8" fmla="*/ 513961 h 906655"/>
                      <a:gd name="connsiteX9" fmla="*/ 663230 w 1038943"/>
                      <a:gd name="connsiteY9" fmla="*/ 415639 h 906655"/>
                      <a:gd name="connsiteX10" fmla="*/ 596788 w 1038943"/>
                      <a:gd name="connsiteY10" fmla="*/ 620327 h 906655"/>
                      <a:gd name="connsiteX11" fmla="*/ 779729 w 1038943"/>
                      <a:gd name="connsiteY11" fmla="*/ 515748 h 906655"/>
                      <a:gd name="connsiteX12" fmla="*/ 741294 w 1038943"/>
                      <a:gd name="connsiteY12" fmla="*/ 750233 h 906655"/>
                      <a:gd name="connsiteX13" fmla="*/ 901141 w 1038943"/>
                      <a:gd name="connsiteY13" fmla="*/ 612134 h 906655"/>
                      <a:gd name="connsiteX14" fmla="*/ 1038943 w 1038943"/>
                      <a:gd name="connsiteY14" fmla="*/ 906655 h 906655"/>
                      <a:gd name="connsiteX0" fmla="*/ 0 w 1038943"/>
                      <a:gd name="connsiteY0" fmla="*/ 50471 h 915263"/>
                      <a:gd name="connsiteX1" fmla="*/ 154038 w 1038943"/>
                      <a:gd name="connsiteY1" fmla="*/ 6076 h 915263"/>
                      <a:gd name="connsiteX2" fmla="*/ 92960 w 1038943"/>
                      <a:gd name="connsiteY2" fmla="*/ 220301 h 915263"/>
                      <a:gd name="connsiteX3" fmla="*/ 299586 w 1038943"/>
                      <a:gd name="connsiteY3" fmla="*/ 121383 h 915263"/>
                      <a:gd name="connsiteX4" fmla="*/ 231951 w 1038943"/>
                      <a:gd name="connsiteY4" fmla="*/ 319815 h 915263"/>
                      <a:gd name="connsiteX5" fmla="*/ 423979 w 1038943"/>
                      <a:gd name="connsiteY5" fmla="*/ 219109 h 915263"/>
                      <a:gd name="connsiteX6" fmla="*/ 357389 w 1038943"/>
                      <a:gd name="connsiteY6" fmla="*/ 414861 h 915263"/>
                      <a:gd name="connsiteX7" fmla="*/ 533773 w 1038943"/>
                      <a:gd name="connsiteY7" fmla="*/ 298364 h 915263"/>
                      <a:gd name="connsiteX8" fmla="*/ 485803 w 1038943"/>
                      <a:gd name="connsiteY8" fmla="*/ 522569 h 915263"/>
                      <a:gd name="connsiteX9" fmla="*/ 663230 w 1038943"/>
                      <a:gd name="connsiteY9" fmla="*/ 424247 h 915263"/>
                      <a:gd name="connsiteX10" fmla="*/ 596788 w 1038943"/>
                      <a:gd name="connsiteY10" fmla="*/ 628935 h 915263"/>
                      <a:gd name="connsiteX11" fmla="*/ 779729 w 1038943"/>
                      <a:gd name="connsiteY11" fmla="*/ 524356 h 915263"/>
                      <a:gd name="connsiteX12" fmla="*/ 741294 w 1038943"/>
                      <a:gd name="connsiteY12" fmla="*/ 758841 h 915263"/>
                      <a:gd name="connsiteX13" fmla="*/ 901141 w 1038943"/>
                      <a:gd name="connsiteY13" fmla="*/ 620742 h 915263"/>
                      <a:gd name="connsiteX14" fmla="*/ 1038943 w 1038943"/>
                      <a:gd name="connsiteY14" fmla="*/ 915263 h 915263"/>
                      <a:gd name="connsiteX0" fmla="*/ 0 w 1071271"/>
                      <a:gd name="connsiteY0" fmla="*/ 88618 h 911846"/>
                      <a:gd name="connsiteX1" fmla="*/ 186366 w 1071271"/>
                      <a:gd name="connsiteY1" fmla="*/ 2659 h 911846"/>
                      <a:gd name="connsiteX2" fmla="*/ 125288 w 1071271"/>
                      <a:gd name="connsiteY2" fmla="*/ 216884 h 911846"/>
                      <a:gd name="connsiteX3" fmla="*/ 331914 w 1071271"/>
                      <a:gd name="connsiteY3" fmla="*/ 117966 h 911846"/>
                      <a:gd name="connsiteX4" fmla="*/ 264279 w 1071271"/>
                      <a:gd name="connsiteY4" fmla="*/ 316398 h 911846"/>
                      <a:gd name="connsiteX5" fmla="*/ 456307 w 1071271"/>
                      <a:gd name="connsiteY5" fmla="*/ 215692 h 911846"/>
                      <a:gd name="connsiteX6" fmla="*/ 389717 w 1071271"/>
                      <a:gd name="connsiteY6" fmla="*/ 411444 h 911846"/>
                      <a:gd name="connsiteX7" fmla="*/ 566101 w 1071271"/>
                      <a:gd name="connsiteY7" fmla="*/ 294947 h 911846"/>
                      <a:gd name="connsiteX8" fmla="*/ 518131 w 1071271"/>
                      <a:gd name="connsiteY8" fmla="*/ 519152 h 911846"/>
                      <a:gd name="connsiteX9" fmla="*/ 695558 w 1071271"/>
                      <a:gd name="connsiteY9" fmla="*/ 420830 h 911846"/>
                      <a:gd name="connsiteX10" fmla="*/ 629116 w 1071271"/>
                      <a:gd name="connsiteY10" fmla="*/ 625518 h 911846"/>
                      <a:gd name="connsiteX11" fmla="*/ 812057 w 1071271"/>
                      <a:gd name="connsiteY11" fmla="*/ 520939 h 911846"/>
                      <a:gd name="connsiteX12" fmla="*/ 773622 w 1071271"/>
                      <a:gd name="connsiteY12" fmla="*/ 755424 h 911846"/>
                      <a:gd name="connsiteX13" fmla="*/ 933469 w 1071271"/>
                      <a:gd name="connsiteY13" fmla="*/ 617325 h 911846"/>
                      <a:gd name="connsiteX14" fmla="*/ 1071271 w 1071271"/>
                      <a:gd name="connsiteY14" fmla="*/ 911846 h 911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71271" h="911846">
                        <a:moveTo>
                          <a:pt x="0" y="88618"/>
                        </a:moveTo>
                        <a:cubicBezTo>
                          <a:pt x="29927" y="96100"/>
                          <a:pt x="165485" y="-18719"/>
                          <a:pt x="186366" y="2659"/>
                        </a:cubicBezTo>
                        <a:cubicBezTo>
                          <a:pt x="207247" y="24037"/>
                          <a:pt x="101030" y="197666"/>
                          <a:pt x="125288" y="216884"/>
                        </a:cubicBezTo>
                        <a:cubicBezTo>
                          <a:pt x="149546" y="236102"/>
                          <a:pt x="308749" y="101380"/>
                          <a:pt x="331914" y="117966"/>
                        </a:cubicBezTo>
                        <a:cubicBezTo>
                          <a:pt x="355079" y="134552"/>
                          <a:pt x="243547" y="300110"/>
                          <a:pt x="264279" y="316398"/>
                        </a:cubicBezTo>
                        <a:cubicBezTo>
                          <a:pt x="285011" y="332686"/>
                          <a:pt x="441558" y="210776"/>
                          <a:pt x="456307" y="215692"/>
                        </a:cubicBezTo>
                        <a:cubicBezTo>
                          <a:pt x="471055" y="225524"/>
                          <a:pt x="371418" y="398235"/>
                          <a:pt x="389717" y="411444"/>
                        </a:cubicBezTo>
                        <a:cubicBezTo>
                          <a:pt x="408016" y="424653"/>
                          <a:pt x="544699" y="276996"/>
                          <a:pt x="566101" y="294947"/>
                        </a:cubicBezTo>
                        <a:cubicBezTo>
                          <a:pt x="587503" y="312898"/>
                          <a:pt x="496555" y="498172"/>
                          <a:pt x="518131" y="519152"/>
                        </a:cubicBezTo>
                        <a:cubicBezTo>
                          <a:pt x="539707" y="540133"/>
                          <a:pt x="677061" y="403102"/>
                          <a:pt x="695558" y="420830"/>
                        </a:cubicBezTo>
                        <a:cubicBezTo>
                          <a:pt x="714055" y="438558"/>
                          <a:pt x="609700" y="608833"/>
                          <a:pt x="629116" y="625518"/>
                        </a:cubicBezTo>
                        <a:cubicBezTo>
                          <a:pt x="648533" y="642203"/>
                          <a:pt x="787973" y="499288"/>
                          <a:pt x="812057" y="520939"/>
                        </a:cubicBezTo>
                        <a:cubicBezTo>
                          <a:pt x="836141" y="542590"/>
                          <a:pt x="753387" y="739360"/>
                          <a:pt x="773622" y="755424"/>
                        </a:cubicBezTo>
                        <a:cubicBezTo>
                          <a:pt x="793857" y="771488"/>
                          <a:pt x="883861" y="591255"/>
                          <a:pt x="933469" y="617325"/>
                        </a:cubicBezTo>
                        <a:cubicBezTo>
                          <a:pt x="983077" y="643395"/>
                          <a:pt x="896475" y="815162"/>
                          <a:pt x="1071271" y="911846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B0F0"/>
                    </a:solidFill>
                    <a:headEnd type="none"/>
                    <a:tailEnd type="stealth" w="lg" len="lg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69" name="Group 68"/>
            <p:cNvGrpSpPr/>
            <p:nvPr/>
          </p:nvGrpSpPr>
          <p:grpSpPr>
            <a:xfrm>
              <a:off x="9283648" y="5721395"/>
              <a:ext cx="1595433" cy="534271"/>
              <a:chOff x="3102605" y="5101683"/>
              <a:chExt cx="990527" cy="331703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2605" y="5101683"/>
                <a:ext cx="987861" cy="145043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2605" y="5289663"/>
                <a:ext cx="990527" cy="143723"/>
              </a:xfrm>
              <a:prstGeom prst="rect">
                <a:avLst/>
              </a:prstGeom>
            </p:spPr>
          </p:pic>
        </p:grpSp>
      </p:grpSp>
      <p:sp>
        <p:nvSpPr>
          <p:cNvPr id="73" name="TextBox 72"/>
          <p:cNvSpPr txBox="1"/>
          <p:nvPr/>
        </p:nvSpPr>
        <p:spPr>
          <a:xfrm>
            <a:off x="568587" y="2824664"/>
            <a:ext cx="187743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 donor in Si 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(Humble, </a:t>
            </a:r>
            <a:r>
              <a:rPr lang="en-US" dirty="0" err="1"/>
              <a:t>Lupini</a:t>
            </a:r>
            <a:r>
              <a:rPr lang="en-US" dirty="0"/>
              <a:t>)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342035" y="2932772"/>
            <a:ext cx="1877437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Qubit operations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Heat dissipation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(Peters)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796606" y="5907107"/>
            <a:ext cx="245451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Qubit fidelity modeling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(</a:t>
            </a:r>
            <a:r>
              <a:rPr lang="en-US" dirty="0" err="1"/>
              <a:t>Bennink</a:t>
            </a:r>
            <a:r>
              <a:rPr lang="en-US" dirty="0"/>
              <a:t>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40423" y="3053519"/>
            <a:ext cx="182614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Graphene Qubit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(Jesse)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138700" y="6110559"/>
            <a:ext cx="172354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Qubit Compiler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(McCaskey)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480281" y="3222406"/>
            <a:ext cx="45833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Quantum/Classical Interfaces (</a:t>
            </a:r>
            <a:r>
              <a:rPr lang="en-US" dirty="0" err="1"/>
              <a:t>Lougovski</a:t>
            </a:r>
            <a:r>
              <a:rPr lang="en-US" dirty="0"/>
              <a:t>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49559" y="6219458"/>
            <a:ext cx="256993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Dissipative QC (Evans)</a:t>
            </a:r>
          </a:p>
        </p:txBody>
      </p:sp>
    </p:spTree>
    <p:extLst>
      <p:ext uri="{BB962C8B-B14F-4D97-AF65-F5344CB8AC3E}">
        <p14:creationId xmlns:p14="http://schemas.microsoft.com/office/powerpoint/2010/main" val="1355370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1312"/>
            <a:ext cx="9982200" cy="5494288"/>
          </a:xfrm>
        </p:spPr>
        <p:txBody>
          <a:bodyPr>
            <a:noAutofit/>
          </a:bodyPr>
          <a:lstStyle/>
          <a:p>
            <a:r>
              <a:rPr lang="en-US" sz="2000" b="1" dirty="0"/>
              <a:t>ORNL interaction point for resources in quantum computing</a:t>
            </a:r>
          </a:p>
          <a:p>
            <a:pPr lvl="1">
              <a:lnSpc>
                <a:spcPct val="114000"/>
              </a:lnSpc>
              <a:spcBef>
                <a:spcPts val="200"/>
              </a:spcBef>
            </a:pPr>
            <a:r>
              <a:rPr lang="en-US" sz="1800" i="1" dirty="0">
                <a:solidFill>
                  <a:prstClr val="black"/>
                </a:solidFill>
              </a:rPr>
              <a:t>Our mission is to foster collaborations and partnerships in developing </a:t>
            </a:r>
            <a:r>
              <a:rPr lang="en-US" sz="1800" i="1" dirty="0"/>
              <a:t>quantum computing for scientific applications of next generation computing systems</a:t>
            </a:r>
            <a:endParaRPr lang="en-US" sz="1800" i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1800" b="1" dirty="0">
                <a:solidFill>
                  <a:prstClr val="black"/>
                </a:solidFill>
              </a:rPr>
              <a:t>The QCI leverages expertise across ORNL: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800" b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800" b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800" b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endParaRPr lang="en-US" sz="1800" b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sz="1800" b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sz="1800" b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Focused Research, Community Outreach, Partnerships, User Support, Facilities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40+ staff and associates working on collaborative research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sz="1800" b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6385"/>
            <a:ext cx="11353799" cy="745730"/>
          </a:xfrm>
        </p:spPr>
        <p:txBody>
          <a:bodyPr>
            <a:noAutofit/>
          </a:bodyPr>
          <a:lstStyle/>
          <a:p>
            <a:r>
              <a:rPr lang="en-US" sz="2800" dirty="0"/>
              <a:t>The Quantum Computing Institute provides lab-wide integration of our unique capabilities and partnerships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5049" y="2709256"/>
            <a:ext cx="6297504" cy="2548544"/>
            <a:chOff x="685800" y="2437347"/>
            <a:chExt cx="6297504" cy="25485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alphaModFix amt="40000"/>
            </a:blip>
            <a:stretch>
              <a:fillRect/>
            </a:stretch>
          </p:blipFill>
          <p:spPr>
            <a:xfrm>
              <a:off x="685800" y="2437347"/>
              <a:ext cx="6297504" cy="25485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1462103" y="2956538"/>
              <a:ext cx="3144062" cy="177015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•"/>
                <a:defRPr sz="2400" b="1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–"/>
                <a:defRPr sz="2000" b="0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•"/>
                <a:defRPr sz="2000" b="0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–"/>
                <a:defRPr b="1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r>
                <a:rPr lang="en-US" sz="1600" dirty="0">
                  <a:ln w="635" cmpd="sng">
                    <a:noFill/>
                  </a:ln>
                  <a:solidFill>
                    <a:prstClr val="black"/>
                  </a:solidFill>
                  <a:latin typeface="Arial"/>
                  <a:cs typeface="Arial"/>
                </a:rPr>
                <a:t>Quantum Information</a:t>
              </a:r>
            </a:p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r>
                <a:rPr lang="en-US" sz="1600" dirty="0">
                  <a:ln w="635" cmpd="sng">
                    <a:noFill/>
                  </a:ln>
                  <a:solidFill>
                    <a:prstClr val="black"/>
                  </a:solidFill>
                  <a:latin typeface="Arial"/>
                  <a:cs typeface="Arial"/>
                </a:rPr>
                <a:t>Computer Science </a:t>
              </a:r>
            </a:p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r>
                <a:rPr lang="en-US" sz="1600" dirty="0">
                  <a:ln w="635" cmpd="sng">
                    <a:noFill/>
                  </a:ln>
                  <a:solidFill>
                    <a:prstClr val="black"/>
                  </a:solidFill>
                  <a:latin typeface="Arial"/>
                  <a:cs typeface="Arial"/>
                </a:rPr>
                <a:t>Mathematics</a:t>
              </a:r>
            </a:p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r>
                <a:rPr lang="en-US" sz="1600" dirty="0">
                  <a:ln w="635" cmpd="sng">
                    <a:noFill/>
                  </a:ln>
                  <a:solidFill>
                    <a:prstClr val="black"/>
                  </a:solidFill>
                  <a:latin typeface="Arial"/>
                  <a:cs typeface="Arial"/>
                </a:rPr>
                <a:t>Modeling and Simulation</a:t>
              </a: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4130542" y="2956538"/>
              <a:ext cx="2691394" cy="177015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•"/>
                <a:defRPr sz="2400" b="1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–"/>
                <a:defRPr sz="2000" b="0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•"/>
                <a:defRPr sz="2000" b="0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–"/>
                <a:defRPr b="1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 kern="1200">
                  <a:solidFill>
                    <a:schemeClr val="tx1"/>
                  </a:solidFill>
                  <a:latin typeface="Arial Narrow" pitchFamily="34" charset="0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r>
                <a:rPr lang="en-US" sz="1600" dirty="0">
                  <a:ln w="635" cmpd="sng">
                    <a:noFill/>
                  </a:ln>
                  <a:solidFill>
                    <a:prstClr val="black"/>
                  </a:solidFill>
                  <a:latin typeface="Arial"/>
                  <a:cs typeface="Arial"/>
                </a:rPr>
                <a:t>Material Science</a:t>
              </a:r>
            </a:p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r>
                <a:rPr lang="en-US" sz="1600" dirty="0">
                  <a:ln w="635" cmpd="sng">
                    <a:noFill/>
                  </a:ln>
                  <a:solidFill>
                    <a:prstClr val="black"/>
                  </a:solidFill>
                  <a:latin typeface="Arial"/>
                  <a:cs typeface="Arial"/>
                </a:rPr>
                <a:t>Electrical Engineering</a:t>
              </a:r>
            </a:p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r>
                <a:rPr lang="en-US" sz="1600" dirty="0">
                  <a:ln w="635" cmpd="sng">
                    <a:noFill/>
                  </a:ln>
                  <a:solidFill>
                    <a:prstClr val="black"/>
                  </a:solidFill>
                  <a:latin typeface="Arial"/>
                  <a:cs typeface="Arial"/>
                </a:rPr>
                <a:t>Characterization</a:t>
              </a:r>
            </a:p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r>
                <a:rPr lang="en-US" sz="1600" dirty="0">
                  <a:ln w="635" cmpd="sng">
                    <a:noFill/>
                  </a:ln>
                  <a:solidFill>
                    <a:prstClr val="black"/>
                  </a:solidFill>
                  <a:latin typeface="Arial"/>
                  <a:cs typeface="Arial"/>
                </a:rPr>
                <a:t>Physics</a:t>
              </a:r>
            </a:p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endParaRPr lang="en-US" sz="1600" dirty="0">
                <a:ln w="635" cmpd="sng">
                  <a:noFill/>
                </a:ln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0" indent="0">
                <a:lnSpc>
                  <a:spcPct val="110000"/>
                </a:lnSpc>
                <a:spcBef>
                  <a:spcPts val="800"/>
                </a:spcBef>
                <a:buNone/>
              </a:pPr>
              <a:endParaRPr lang="en-US" sz="1600" dirty="0">
                <a:ln w="635" cmpd="sng">
                  <a:noFill/>
                </a:ln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6651" y="5943600"/>
            <a:ext cx="561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657"/>
                </a:solidFill>
                <a:latin typeface="Arial Narrow"/>
              </a:rPr>
              <a:t>More information available at </a:t>
            </a:r>
            <a:r>
              <a:rPr lang="en-US" sz="2000" b="1" dirty="0" err="1">
                <a:solidFill>
                  <a:srgbClr val="008657"/>
                </a:solidFill>
                <a:latin typeface="Arial Narrow"/>
              </a:rPr>
              <a:t>quantum.ornl.gov</a:t>
            </a:r>
            <a:endParaRPr lang="en-US" sz="2000" b="1" dirty="0">
              <a:solidFill>
                <a:srgbClr val="008657"/>
              </a:solidFill>
              <a:latin typeface="Arial Narr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852" y="2133600"/>
            <a:ext cx="1930748" cy="2493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652" y="2722483"/>
            <a:ext cx="1909946" cy="1677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00" y="4094083"/>
            <a:ext cx="4154502" cy="9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752600"/>
            <a:ext cx="7848600" cy="3316870"/>
          </a:xfrm>
        </p:spPr>
        <p:txBody>
          <a:bodyPr/>
          <a:lstStyle/>
          <a:p>
            <a:r>
              <a:rPr lang="en-US" dirty="0"/>
              <a:t>Why do we compute? </a:t>
            </a:r>
          </a:p>
          <a:p>
            <a:r>
              <a:rPr lang="en-US" dirty="0"/>
              <a:t>Trends in Classical and quantum computing</a:t>
            </a:r>
          </a:p>
          <a:p>
            <a:r>
              <a:rPr lang="en-US" dirty="0"/>
              <a:t>ORNL efforts in QC and Quantum Materials</a:t>
            </a:r>
          </a:p>
          <a:p>
            <a:r>
              <a:rPr lang="en-US" dirty="0"/>
              <a:t>Application to the Deuteron</a:t>
            </a:r>
          </a:p>
        </p:txBody>
      </p:sp>
    </p:spTree>
    <p:extLst>
      <p:ext uri="{BB962C8B-B14F-4D97-AF65-F5344CB8AC3E}">
        <p14:creationId xmlns:p14="http://schemas.microsoft.com/office/powerpoint/2010/main" val="982584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877163"/>
          </a:xfrm>
        </p:spPr>
        <p:txBody>
          <a:bodyPr/>
          <a:lstStyle/>
          <a:p>
            <a:r>
              <a:rPr lang="en-US" dirty="0"/>
              <a:t>Our partnership network leverages expertise from academia, industry, and government</a:t>
            </a:r>
          </a:p>
        </p:txBody>
      </p:sp>
      <p:pic>
        <p:nvPicPr>
          <p:cNvPr id="41" name="Content Placeholder 40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654" y="1618632"/>
            <a:ext cx="1162218" cy="51338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136" y="1563019"/>
            <a:ext cx="1497327" cy="352704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52" y="3256236"/>
            <a:ext cx="1615540" cy="73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dsplogic.com/wp1/wp-content/uploads/2012/09/navair-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67" y="4158884"/>
            <a:ext cx="111442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5117" y="3447950"/>
            <a:ext cx="1109663" cy="4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ttps://upload.wikimedia.org/wikipedia/en/thumb/3/39/Ehu_logo.svg/220px-Ehu_logo.svg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107" y="5767160"/>
            <a:ext cx="1371600" cy="6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815" y="4098437"/>
            <a:ext cx="1575331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422" y="1495645"/>
            <a:ext cx="1268391" cy="795287"/>
          </a:xfrm>
          <a:prstGeom prst="rect">
            <a:avLst/>
          </a:prstGeom>
        </p:spPr>
      </p:pic>
      <p:pic>
        <p:nvPicPr>
          <p:cNvPr id="11" name="Picture 4" descr="Image result for Georgia tech research institute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601" y="2491571"/>
            <a:ext cx="1628924" cy="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Applied Physics Laboratory logo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2051" y="1219200"/>
            <a:ext cx="174734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235" y="3717168"/>
            <a:ext cx="2000250" cy="54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136" y="5409661"/>
            <a:ext cx="881061" cy="53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354" y="3708941"/>
            <a:ext cx="1123950" cy="3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ttps://engineering.purdue.edu/Wraps/ECO/wrap7/images/logo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034" y="2311755"/>
            <a:ext cx="1009373" cy="31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https://upload.wikimedia.org/wikipedia/en/thumb/9/9a/UofT_Logo.svg/1280px-UofT_Logo.svg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138" y="2392667"/>
            <a:ext cx="1363227" cy="6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https://upload.wikimedia.org/wikipedia/en/thumb/0/04/WKU_logo.svg/1198px-WKU_logo.svg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025" y="4444051"/>
            <a:ext cx="646997" cy="5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3" descr="http://brand.utexas.edu/sites/all/themes/brand2/logo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1362" y="3005643"/>
            <a:ext cx="1306338" cy="3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5" descr="https://upload.wikimedia.org/wikipedia/commons/thumb/e/e5/NASA_logo.svg/1237px-NASA_logo.svg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9172" y="2874548"/>
            <a:ext cx="692674" cy="5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7" descr="https://upload.wikimedia.org/wikipedia/en/1/15/Raytheon_BBN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381" y="4647177"/>
            <a:ext cx="1192957" cy="3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" descr="https://namesuniversity.com/wp-content/uploads/2015/11/University-of-Illinois-at-Urbana-Champaign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456" y="2185340"/>
            <a:ext cx="1669989" cy="48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1" descr="http://siu.edu/_assets/images/siu-logo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162" y="4306268"/>
            <a:ext cx="755116" cy="75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3" descr="https://www.unige.ch/sciences/chifi/Buergi/imgs/unige_sceau20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2407" y="5098295"/>
            <a:ext cx="551759" cy="62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600" y="3357146"/>
            <a:ext cx="1384300" cy="7035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111" y="2604865"/>
            <a:ext cx="1221278" cy="487212"/>
          </a:xfrm>
          <a:prstGeom prst="rect">
            <a:avLst/>
          </a:prstGeom>
        </p:spPr>
      </p:pic>
      <p:pic>
        <p:nvPicPr>
          <p:cNvPr id="27" name="Picture 2" descr="http://smartgridcenter.tamu.edu/ratc/web/wp-content/uploads/2014/08/ACS.jp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36" y="5787516"/>
            <a:ext cx="1542875" cy="4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04" y="1498813"/>
            <a:ext cx="1028701" cy="5667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04" y="2321057"/>
            <a:ext cx="1295850" cy="5399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854" y="3453969"/>
            <a:ext cx="1335817" cy="2849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461" y="5331591"/>
            <a:ext cx="1909391" cy="6648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714" y="2874409"/>
            <a:ext cx="738188" cy="5526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054" y="5776337"/>
            <a:ext cx="901846" cy="4096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178" y="4962450"/>
            <a:ext cx="1648520" cy="45219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2723" y="4345365"/>
            <a:ext cx="951753" cy="42840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640" y="4018208"/>
            <a:ext cx="1034500" cy="7322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749" y="1633273"/>
            <a:ext cx="1664679" cy="2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89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B8BE-90C6-284C-99FD-77BD6EA8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activities and near-term opportunities in QC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9DF39-4C9C-FE4D-B086-CD9DE5B6B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10" y="1028311"/>
            <a:ext cx="11372771" cy="5690203"/>
          </a:xfrm>
        </p:spPr>
        <p:txBody>
          <a:bodyPr>
            <a:normAutofit/>
          </a:bodyPr>
          <a:lstStyle/>
          <a:p>
            <a:r>
              <a:rPr lang="en-US" dirty="0"/>
              <a:t>At ORNL</a:t>
            </a:r>
          </a:p>
          <a:p>
            <a:pPr lvl="1"/>
            <a:r>
              <a:rPr lang="en-US" dirty="0"/>
              <a:t>FY16 – FY18 Quantum Computing Materials and Interfaces LDRD focused on the testbed concept; QCI,…</a:t>
            </a:r>
          </a:p>
          <a:p>
            <a:pPr lvl="1"/>
            <a:r>
              <a:rPr lang="en-US" dirty="0"/>
              <a:t>ASCR (funded): Pathfinder Testbed (</a:t>
            </a:r>
            <a:r>
              <a:rPr lang="en-US" dirty="0" err="1"/>
              <a:t>Pooser</a:t>
            </a:r>
            <a:r>
              <a:rPr lang="en-US" dirty="0"/>
              <a:t>, PI)</a:t>
            </a:r>
          </a:p>
          <a:p>
            <a:pPr lvl="1"/>
            <a:r>
              <a:rPr lang="en-US" dirty="0"/>
              <a:t>ASCR (funded): Quantum Algorithms (</a:t>
            </a:r>
            <a:r>
              <a:rPr lang="en-US" dirty="0" err="1"/>
              <a:t>Loubovski</a:t>
            </a:r>
            <a:r>
              <a:rPr lang="en-US" dirty="0"/>
              <a:t>, PI)</a:t>
            </a:r>
          </a:p>
          <a:p>
            <a:r>
              <a:rPr lang="en-US" dirty="0"/>
              <a:t>Nationally</a:t>
            </a:r>
          </a:p>
          <a:p>
            <a:pPr lvl="1"/>
            <a:r>
              <a:rPr lang="en-US" dirty="0"/>
              <a:t>BES Round Table Reports on QIS </a:t>
            </a:r>
          </a:p>
          <a:p>
            <a:pPr lvl="2"/>
            <a:r>
              <a:rPr lang="en-US" dirty="0"/>
              <a:t>Possible funding opportunity to follow (through Linda Horton)</a:t>
            </a:r>
          </a:p>
          <a:p>
            <a:pPr lvl="1"/>
            <a:r>
              <a:rPr lang="en-US" dirty="0"/>
              <a:t>NP White Paper on QC</a:t>
            </a:r>
          </a:p>
          <a:p>
            <a:pPr lvl="2"/>
            <a:r>
              <a:rPr lang="en-US" dirty="0"/>
              <a:t>Significant FY18 or FY19 funding for enriched materials production for QC (PBR)</a:t>
            </a:r>
          </a:p>
          <a:p>
            <a:pPr lvl="1"/>
            <a:r>
              <a:rPr lang="en-US" dirty="0"/>
              <a:t>HEP workshops on QC and QIS</a:t>
            </a:r>
          </a:p>
          <a:p>
            <a:pPr lvl="2"/>
            <a:r>
              <a:rPr lang="en-US" dirty="0"/>
              <a:t>Quantum sensing is the main focus</a:t>
            </a:r>
          </a:p>
          <a:p>
            <a:pPr lvl="2"/>
            <a:r>
              <a:rPr lang="en-US" dirty="0"/>
              <a:t>RFPs are on the street</a:t>
            </a:r>
          </a:p>
          <a:p>
            <a:pPr lvl="1"/>
            <a:r>
              <a:rPr lang="en-US" dirty="0"/>
              <a:t>Congressional (House S&amp;T Committee) discussing a ‘national quantum initiative’</a:t>
            </a:r>
          </a:p>
        </p:txBody>
      </p:sp>
    </p:spTree>
    <p:extLst>
      <p:ext uri="{BB962C8B-B14F-4D97-AF65-F5344CB8AC3E}">
        <p14:creationId xmlns:p14="http://schemas.microsoft.com/office/powerpoint/2010/main" val="924674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07115" y="131812"/>
            <a:ext cx="1413591" cy="2440132"/>
          </a:xfrm>
          <a:prstGeom prst="rect">
            <a:avLst/>
          </a:prstGeom>
          <a:gradFill flip="none" rotWithShape="1">
            <a:gsLst>
              <a:gs pos="52000">
                <a:schemeClr val="accent1">
                  <a:lumMod val="31000"/>
                  <a:lumOff val="69000"/>
                </a:schemeClr>
              </a:gs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  <a:tileRect/>
          </a:gra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Quantum Materials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19" r="10847"/>
          <a:stretch/>
        </p:blipFill>
        <p:spPr>
          <a:xfrm>
            <a:off x="1803795" y="383723"/>
            <a:ext cx="3023012" cy="23515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8861" y="2738085"/>
            <a:ext cx="24944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200" dirty="0" err="1">
                <a:solidFill>
                  <a:srgbClr val="222222"/>
                </a:solidFill>
                <a:latin typeface="Source Sans Pro" charset="0"/>
                <a:cs typeface="Arial" charset="0"/>
              </a:rPr>
              <a:t>Yang</a:t>
            </a:r>
            <a:r>
              <a:rPr lang="sk-SK" sz="1200" dirty="0">
                <a:solidFill>
                  <a:srgbClr val="222222"/>
                </a:solidFill>
                <a:latin typeface="Source Sans Pro" charset="0"/>
                <a:cs typeface="Arial" charset="0"/>
              </a:rPr>
              <a:t> et al., </a:t>
            </a:r>
            <a:r>
              <a:rPr lang="sk-SK" sz="1200" i="1" dirty="0">
                <a:solidFill>
                  <a:srgbClr val="222222"/>
                </a:solidFill>
                <a:latin typeface="Source Sans Pro" charset="0"/>
                <a:cs typeface="Arial" charset="0"/>
              </a:rPr>
              <a:t>Nature</a:t>
            </a:r>
            <a:r>
              <a:rPr lang="sk-SK" sz="1200" dirty="0">
                <a:solidFill>
                  <a:srgbClr val="222222"/>
                </a:solidFill>
                <a:latin typeface="Source Sans Pro" charset="0"/>
                <a:cs typeface="Arial" charset="0"/>
              </a:rPr>
              <a:t> </a:t>
            </a:r>
            <a:r>
              <a:rPr lang="sk-SK" sz="1200" b="1" dirty="0">
                <a:solidFill>
                  <a:srgbClr val="222222"/>
                </a:solidFill>
                <a:latin typeface="Source Sans Pro" charset="0"/>
                <a:cs typeface="Arial" charset="0"/>
              </a:rPr>
              <a:t>542</a:t>
            </a:r>
            <a:r>
              <a:rPr lang="sk-SK" sz="1200" dirty="0">
                <a:solidFill>
                  <a:srgbClr val="222222"/>
                </a:solidFill>
                <a:latin typeface="Source Sans Pro" charset="0"/>
                <a:cs typeface="Arial" charset="0"/>
              </a:rPr>
              <a:t>, 75 (2017)</a:t>
            </a:r>
            <a:endParaRPr 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4235" y="3285460"/>
            <a:ext cx="11300678" cy="3086841"/>
            <a:chOff x="334045" y="1348702"/>
            <a:chExt cx="11429330" cy="2419797"/>
          </a:xfrm>
        </p:grpSpPr>
        <p:sp>
          <p:nvSpPr>
            <p:cNvPr id="8" name="Freeform 7"/>
            <p:cNvSpPr/>
            <p:nvPr/>
          </p:nvSpPr>
          <p:spPr>
            <a:xfrm>
              <a:off x="334045" y="1348702"/>
              <a:ext cx="3686881" cy="2419797"/>
            </a:xfrm>
            <a:custGeom>
              <a:avLst/>
              <a:gdLst>
                <a:gd name="connsiteX0" fmla="*/ 0 w 2902148"/>
                <a:gd name="connsiteY0" fmla="*/ 0 h 1741289"/>
                <a:gd name="connsiteX1" fmla="*/ 2902148 w 2902148"/>
                <a:gd name="connsiteY1" fmla="*/ 0 h 1741289"/>
                <a:gd name="connsiteX2" fmla="*/ 2902148 w 2902148"/>
                <a:gd name="connsiteY2" fmla="*/ 1741289 h 1741289"/>
                <a:gd name="connsiteX3" fmla="*/ 0 w 2902148"/>
                <a:gd name="connsiteY3" fmla="*/ 1741289 h 1741289"/>
                <a:gd name="connsiteX4" fmla="*/ 0 w 2902148"/>
                <a:gd name="connsiteY4" fmla="*/ 0 h 174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1741289">
                  <a:moveTo>
                    <a:pt x="0" y="0"/>
                  </a:moveTo>
                  <a:lnTo>
                    <a:pt x="2902148" y="0"/>
                  </a:lnTo>
                  <a:lnTo>
                    <a:pt x="2902148" y="1741289"/>
                  </a:lnTo>
                  <a:lnTo>
                    <a:pt x="0" y="17412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2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37160" rIns="91440" bIns="68580" numCol="1" spcCol="1270" anchor="t" anchorCtr="0">
              <a:noAutofit/>
            </a:bodyPr>
            <a:lstStyle/>
            <a:p>
              <a:pPr marL="0" lvl="1" algn="ctr" defTabSz="622300" fontAlgn="base">
                <a:lnSpc>
                  <a:spcPct val="90000"/>
                </a:lnSpc>
                <a:spcBef>
                  <a:spcPts val="900"/>
                </a:spcBef>
              </a:pP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The Science</a:t>
              </a:r>
              <a:endPara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Strongly correlated electron systems and emergent behavior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Requires a strong theoretical basis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Requires advanced characterization techniques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Neutrons provide an excellent probe of magnetic properties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Light sources yield structural info</a:t>
              </a:r>
            </a:p>
            <a:p>
              <a:pPr marL="285750" lvl="1" indent="-285750" algn="ctr" defTabSz="622300" fontAlgn="base">
                <a:lnSpc>
                  <a:spcPct val="90000"/>
                </a:lnSpc>
                <a:spcBef>
                  <a:spcPts val="900"/>
                </a:spcBef>
                <a:buFont typeface="Arial" charset="0"/>
                <a:buChar char="•"/>
              </a:pP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205269" y="1348702"/>
              <a:ext cx="3686881" cy="2419797"/>
            </a:xfrm>
            <a:custGeom>
              <a:avLst/>
              <a:gdLst>
                <a:gd name="connsiteX0" fmla="*/ 0 w 2902148"/>
                <a:gd name="connsiteY0" fmla="*/ 0 h 1741289"/>
                <a:gd name="connsiteX1" fmla="*/ 2902148 w 2902148"/>
                <a:gd name="connsiteY1" fmla="*/ 0 h 1741289"/>
                <a:gd name="connsiteX2" fmla="*/ 2902148 w 2902148"/>
                <a:gd name="connsiteY2" fmla="*/ 1741289 h 1741289"/>
                <a:gd name="connsiteX3" fmla="*/ 0 w 2902148"/>
                <a:gd name="connsiteY3" fmla="*/ 1741289 h 1741289"/>
                <a:gd name="connsiteX4" fmla="*/ 0 w 2902148"/>
                <a:gd name="connsiteY4" fmla="*/ 0 h 174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1741289">
                  <a:moveTo>
                    <a:pt x="0" y="0"/>
                  </a:moveTo>
                  <a:lnTo>
                    <a:pt x="2902148" y="0"/>
                  </a:lnTo>
                  <a:lnTo>
                    <a:pt x="2902148" y="1741289"/>
                  </a:lnTo>
                  <a:lnTo>
                    <a:pt x="0" y="17412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2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37160" rIns="91440" bIns="68580" numCol="1" spcCol="1270" anchor="t" anchorCtr="0">
              <a:noAutofit/>
            </a:bodyPr>
            <a:lstStyle/>
            <a:p>
              <a:pPr algn="ctr" defTabSz="800100" fontAlgn="base">
                <a:lnSpc>
                  <a:spcPct val="90000"/>
                </a:lnSpc>
                <a:spcBef>
                  <a:spcPts val="900"/>
                </a:spcBef>
              </a:pP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Why it is important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Miniaturization of electronics toward &lt;7 nm structures requires quantum mechanics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Strong connection to quantum information and quantum computing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Used in sensors, high-density memory</a:t>
              </a:r>
              <a:r>
                <a:rPr lang="is-I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…</a:t>
              </a:r>
              <a:endPara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/>
              </a:endParaRPr>
            </a:p>
            <a:p>
              <a:pPr algn="ctr" defTabSz="800100" fontAlgn="base">
                <a:lnSpc>
                  <a:spcPct val="90000"/>
                </a:lnSpc>
                <a:spcBef>
                  <a:spcPts val="900"/>
                </a:spcBef>
              </a:pPr>
              <a:endParaRPr lang="en-US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8076494" y="1348702"/>
              <a:ext cx="3686881" cy="2419797"/>
            </a:xfrm>
            <a:custGeom>
              <a:avLst/>
              <a:gdLst>
                <a:gd name="connsiteX0" fmla="*/ 0 w 2902148"/>
                <a:gd name="connsiteY0" fmla="*/ 0 h 1741289"/>
                <a:gd name="connsiteX1" fmla="*/ 2902148 w 2902148"/>
                <a:gd name="connsiteY1" fmla="*/ 0 h 1741289"/>
                <a:gd name="connsiteX2" fmla="*/ 2902148 w 2902148"/>
                <a:gd name="connsiteY2" fmla="*/ 1741289 h 1741289"/>
                <a:gd name="connsiteX3" fmla="*/ 0 w 2902148"/>
                <a:gd name="connsiteY3" fmla="*/ 1741289 h 1741289"/>
                <a:gd name="connsiteX4" fmla="*/ 0 w 2902148"/>
                <a:gd name="connsiteY4" fmla="*/ 0 h 174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1741289">
                  <a:moveTo>
                    <a:pt x="0" y="0"/>
                  </a:moveTo>
                  <a:lnTo>
                    <a:pt x="2902148" y="0"/>
                  </a:lnTo>
                  <a:lnTo>
                    <a:pt x="2902148" y="1741289"/>
                  </a:lnTo>
                  <a:lnTo>
                    <a:pt x="0" y="17412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2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37160" rIns="91440" bIns="68580" numCol="1" spcCol="1270" anchor="t" anchorCtr="0">
              <a:noAutofit/>
            </a:bodyPr>
            <a:lstStyle/>
            <a:p>
              <a:pPr algn="ctr" defTabSz="800100" fontAlgn="base">
                <a:lnSpc>
                  <a:spcPct val="90000"/>
                </a:lnSpc>
                <a:spcBef>
                  <a:spcPts val="900"/>
                </a:spcBef>
              </a:pPr>
              <a:r>
                <a:rPr 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ORNL Strategy</a:t>
              </a:r>
            </a:p>
            <a:p>
              <a:pPr marL="285750" indent="-285750" defTabSz="800100" fontAlgn="base">
                <a:lnSpc>
                  <a:spcPct val="90000"/>
                </a:lnSpc>
                <a:spcBef>
                  <a:spcPts val="900"/>
                </a:spcBef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Pursue both basic and applied R&amp;D</a:t>
              </a:r>
            </a:p>
            <a:p>
              <a:pPr marL="285750" indent="-285750" defTabSz="800100" fontAlgn="base">
                <a:lnSpc>
                  <a:spcPct val="90000"/>
                </a:lnSpc>
                <a:spcBef>
                  <a:spcPts val="900"/>
                </a:spcBef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Identify expertise gaps and utilize LDRD to fill them</a:t>
              </a:r>
            </a:p>
            <a:p>
              <a:pPr marL="285750" indent="-285750" defTabSz="800100" fontAlgn="base">
                <a:lnSpc>
                  <a:spcPct val="90000"/>
                </a:lnSpc>
                <a:spcBef>
                  <a:spcPts val="900"/>
                </a:spcBef>
                <a:buFont typeface="Arial" charset="0"/>
                <a:buChar char="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/>
                </a:rPr>
                <a:t>Capitalize on current strengths in neutron scattering from these materials and computation of their properties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214" y="383722"/>
            <a:ext cx="3677921" cy="2665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4865" y="3009990"/>
            <a:ext cx="202010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  <a:latin typeface="Arial" charset="0"/>
                <a:cs typeface="Arial" charset="0"/>
              </a:rPr>
              <a:t>Nat. Phys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. 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13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, 1056 (2017)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9" y="577183"/>
            <a:ext cx="1964585" cy="19645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48815" y="2607648"/>
            <a:ext cx="105189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prstClr val="black"/>
                </a:solidFill>
                <a:latin typeface="Arial" charset="0"/>
                <a:cs typeface="Arial" charset="0"/>
              </a:rPr>
              <a:t>Lupini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 LDRD</a:t>
            </a:r>
          </a:p>
        </p:txBody>
      </p:sp>
    </p:spTree>
    <p:extLst>
      <p:ext uri="{BB962C8B-B14F-4D97-AF65-F5344CB8AC3E}">
        <p14:creationId xmlns:p14="http://schemas.microsoft.com/office/powerpoint/2010/main" val="420366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092" y="411481"/>
            <a:ext cx="11501908" cy="877163"/>
          </a:xfrm>
        </p:spPr>
        <p:txBody>
          <a:bodyPr/>
          <a:lstStyle/>
          <a:p>
            <a:r>
              <a:rPr lang="en-US" dirty="0"/>
              <a:t>Partnerships: Interfacial optimization </a:t>
            </a:r>
            <a:br>
              <a:rPr lang="en-US" dirty="0"/>
            </a:br>
            <a:r>
              <a:rPr lang="en-US" dirty="0"/>
              <a:t>for improved qubit devices </a:t>
            </a:r>
          </a:p>
        </p:txBody>
      </p:sp>
      <p:sp>
        <p:nvSpPr>
          <p:cNvPr id="12" name="Straight Connector 11"/>
          <p:cNvSpPr/>
          <p:nvPr/>
        </p:nvSpPr>
        <p:spPr>
          <a:xfrm>
            <a:off x="353372" y="1447800"/>
            <a:ext cx="812588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>
            <a:off x="353371" y="1485902"/>
            <a:ext cx="4219026" cy="4063999"/>
          </a:xfrm>
          <a:custGeom>
            <a:avLst/>
            <a:gdLst>
              <a:gd name="connsiteX0" fmla="*/ 0 w 1219200"/>
              <a:gd name="connsiteY0" fmla="*/ 0 h 4063999"/>
              <a:gd name="connsiteX1" fmla="*/ 1219200 w 1219200"/>
              <a:gd name="connsiteY1" fmla="*/ 0 h 4063999"/>
              <a:gd name="connsiteX2" fmla="*/ 1219200 w 1219200"/>
              <a:gd name="connsiteY2" fmla="*/ 4063999 h 4063999"/>
              <a:gd name="connsiteX3" fmla="*/ 0 w 1219200"/>
              <a:gd name="connsiteY3" fmla="*/ 4063999 h 4063999"/>
              <a:gd name="connsiteX4" fmla="*/ 0 w 1219200"/>
              <a:gd name="connsiteY4" fmla="*/ 0 h 40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4063999">
                <a:moveTo>
                  <a:pt x="0" y="0"/>
                </a:moveTo>
                <a:lnTo>
                  <a:pt x="1219200" y="0"/>
                </a:lnTo>
                <a:lnTo>
                  <a:pt x="1219200" y="4063999"/>
                </a:lnTo>
                <a:lnTo>
                  <a:pt x="0" y="4063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defTabSz="488950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>
                <a:cs typeface="Arial Narrow"/>
              </a:rPr>
              <a:t>Understand electrostatically gated quantum dot structures </a:t>
            </a:r>
            <a:br>
              <a:rPr lang="en-US" sz="1600" b="1" dirty="0">
                <a:cs typeface="Arial Narrow"/>
              </a:rPr>
            </a:br>
            <a:r>
              <a:rPr lang="en-US" sz="1600" b="1" dirty="0">
                <a:cs typeface="Arial Narrow"/>
              </a:rPr>
              <a:t>in </a:t>
            </a:r>
            <a:r>
              <a:rPr lang="en-US" sz="1600" b="1" dirty="0" err="1">
                <a:cs typeface="Arial Narrow"/>
              </a:rPr>
              <a:t>SiGe</a:t>
            </a:r>
            <a:r>
              <a:rPr lang="en-US" sz="1600" b="1" dirty="0">
                <a:cs typeface="Arial Narrow"/>
              </a:rPr>
              <a:t>/Si/</a:t>
            </a:r>
            <a:r>
              <a:rPr lang="en-US" sz="1600" b="1" dirty="0" err="1">
                <a:cs typeface="Arial Narrow"/>
              </a:rPr>
              <a:t>SiGe</a:t>
            </a:r>
            <a:r>
              <a:rPr lang="en-US" sz="1600" b="1" dirty="0">
                <a:cs typeface="Arial Narrow"/>
              </a:rPr>
              <a:t> heterostructures</a:t>
            </a:r>
            <a:endParaRPr lang="en-US" sz="1600" dirty="0"/>
          </a:p>
        </p:txBody>
      </p:sp>
      <p:sp>
        <p:nvSpPr>
          <p:cNvPr id="17" name="Freeform 16"/>
          <p:cNvSpPr/>
          <p:nvPr/>
        </p:nvSpPr>
        <p:spPr>
          <a:xfrm>
            <a:off x="4220614" y="1511302"/>
            <a:ext cx="4516298" cy="1269999"/>
          </a:xfrm>
          <a:custGeom>
            <a:avLst/>
            <a:gdLst>
              <a:gd name="connsiteX0" fmla="*/ 0 w 4785360"/>
              <a:gd name="connsiteY0" fmla="*/ 0 h 1269999"/>
              <a:gd name="connsiteX1" fmla="*/ 4785360 w 4785360"/>
              <a:gd name="connsiteY1" fmla="*/ 0 h 1269999"/>
              <a:gd name="connsiteX2" fmla="*/ 4785360 w 4785360"/>
              <a:gd name="connsiteY2" fmla="*/ 1269999 h 1269999"/>
              <a:gd name="connsiteX3" fmla="*/ 0 w 4785360"/>
              <a:gd name="connsiteY3" fmla="*/ 1269999 h 1269999"/>
              <a:gd name="connsiteX4" fmla="*/ 0 w 4785360"/>
              <a:gd name="connsiteY4" fmla="*/ 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360" h="1269999">
                <a:moveTo>
                  <a:pt x="0" y="0"/>
                </a:moveTo>
                <a:lnTo>
                  <a:pt x="4785360" y="0"/>
                </a:lnTo>
                <a:lnTo>
                  <a:pt x="4785360" y="1269999"/>
                </a:lnTo>
                <a:lnTo>
                  <a:pt x="0" y="1269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ts val="0"/>
              </a:spcAft>
            </a:pPr>
            <a:r>
              <a:rPr lang="en-US" kern="1200" dirty="0">
                <a:latin typeface="+mn-lt"/>
                <a:cs typeface="Arial Narrow"/>
              </a:rPr>
              <a:t>Collaboration to investigate </a:t>
            </a:r>
            <a:r>
              <a:rPr lang="en-US" kern="1200" dirty="0" err="1">
                <a:latin typeface="+mn-lt"/>
                <a:cs typeface="Arial Narrow"/>
              </a:rPr>
              <a:t>SiGe</a:t>
            </a:r>
            <a:r>
              <a:rPr lang="en-US" kern="1200" dirty="0">
                <a:latin typeface="+mn-lt"/>
                <a:cs typeface="Arial Narrow"/>
              </a:rPr>
              <a:t>/Si/</a:t>
            </a:r>
            <a:r>
              <a:rPr lang="en-US" kern="1200" dirty="0" err="1">
                <a:latin typeface="+mn-lt"/>
                <a:cs typeface="Arial Narrow"/>
              </a:rPr>
              <a:t>SiGe</a:t>
            </a:r>
            <a:r>
              <a:rPr lang="en-US" kern="1200" dirty="0">
                <a:latin typeface="+mn-lt"/>
                <a:cs typeface="Arial Narrow"/>
              </a:rPr>
              <a:t> interfacial structures and chemistries </a:t>
            </a:r>
            <a:br>
              <a:rPr lang="en-US" kern="1200" dirty="0">
                <a:latin typeface="+mn-lt"/>
                <a:cs typeface="Arial Narrow"/>
              </a:rPr>
            </a:br>
            <a:r>
              <a:rPr lang="en-US" kern="1200" dirty="0">
                <a:latin typeface="+mn-lt"/>
                <a:cs typeface="Arial Narrow"/>
              </a:rPr>
              <a:t>at the sub-Å level</a:t>
            </a:r>
          </a:p>
        </p:txBody>
      </p:sp>
      <p:sp>
        <p:nvSpPr>
          <p:cNvPr id="23" name="Freeform 22"/>
          <p:cNvSpPr/>
          <p:nvPr/>
        </p:nvSpPr>
        <p:spPr>
          <a:xfrm>
            <a:off x="4220614" y="2451103"/>
            <a:ext cx="4516298" cy="1054099"/>
          </a:xfrm>
          <a:custGeom>
            <a:avLst/>
            <a:gdLst>
              <a:gd name="connsiteX0" fmla="*/ 0 w 4785360"/>
              <a:gd name="connsiteY0" fmla="*/ 0 h 1269999"/>
              <a:gd name="connsiteX1" fmla="*/ 4785360 w 4785360"/>
              <a:gd name="connsiteY1" fmla="*/ 0 h 1269999"/>
              <a:gd name="connsiteX2" fmla="*/ 4785360 w 4785360"/>
              <a:gd name="connsiteY2" fmla="*/ 1269999 h 1269999"/>
              <a:gd name="connsiteX3" fmla="*/ 0 w 4785360"/>
              <a:gd name="connsiteY3" fmla="*/ 1269999 h 1269999"/>
              <a:gd name="connsiteX4" fmla="*/ 0 w 4785360"/>
              <a:gd name="connsiteY4" fmla="*/ 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360" h="1269999">
                <a:moveTo>
                  <a:pt x="0" y="0"/>
                </a:moveTo>
                <a:lnTo>
                  <a:pt x="4785360" y="0"/>
                </a:lnTo>
                <a:lnTo>
                  <a:pt x="4785360" y="1269999"/>
                </a:lnTo>
                <a:lnTo>
                  <a:pt x="0" y="1269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ts val="0"/>
              </a:spcAft>
            </a:pPr>
            <a:r>
              <a:rPr lang="en-US" kern="1200" dirty="0">
                <a:latin typeface="+mn-lt"/>
                <a:cs typeface="Arial Narrow"/>
              </a:rPr>
              <a:t>Partner grows </a:t>
            </a:r>
            <a:r>
              <a:rPr lang="en-US" kern="1200" dirty="0" err="1">
                <a:latin typeface="+mn-lt"/>
                <a:cs typeface="Arial Narrow"/>
              </a:rPr>
              <a:t>SiGe</a:t>
            </a:r>
            <a:r>
              <a:rPr lang="en-US" kern="1200" dirty="0">
                <a:latin typeface="+mn-lt"/>
                <a:cs typeface="Arial Narrow"/>
              </a:rPr>
              <a:t>/Si/</a:t>
            </a:r>
            <a:r>
              <a:rPr lang="en-US" kern="1200" dirty="0" err="1">
                <a:latin typeface="+mn-lt"/>
                <a:cs typeface="Arial Narrow"/>
              </a:rPr>
              <a:t>SiGe</a:t>
            </a:r>
            <a:r>
              <a:rPr lang="en-US" kern="1200" dirty="0">
                <a:latin typeface="+mn-lt"/>
                <a:cs typeface="Arial Narrow"/>
              </a:rPr>
              <a:t> via chemical vapor deposition (CVD) and molecular beam epitaxy (MBE) under various deposition conditions</a:t>
            </a:r>
          </a:p>
        </p:txBody>
      </p:sp>
      <p:sp>
        <p:nvSpPr>
          <p:cNvPr id="18" name="Straight Connector 17"/>
          <p:cNvSpPr/>
          <p:nvPr/>
        </p:nvSpPr>
        <p:spPr>
          <a:xfrm>
            <a:off x="4064531" y="2362201"/>
            <a:ext cx="4414725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Straight Connector 23"/>
          <p:cNvSpPr/>
          <p:nvPr/>
        </p:nvSpPr>
        <p:spPr>
          <a:xfrm>
            <a:off x="4064531" y="3594100"/>
            <a:ext cx="4414725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4220614" y="3664961"/>
            <a:ext cx="4516298" cy="2571110"/>
          </a:xfrm>
          <a:custGeom>
            <a:avLst/>
            <a:gdLst>
              <a:gd name="connsiteX0" fmla="*/ 0 w 4785360"/>
              <a:gd name="connsiteY0" fmla="*/ 0 h 1269999"/>
              <a:gd name="connsiteX1" fmla="*/ 4785360 w 4785360"/>
              <a:gd name="connsiteY1" fmla="*/ 0 h 1269999"/>
              <a:gd name="connsiteX2" fmla="*/ 4785360 w 4785360"/>
              <a:gd name="connsiteY2" fmla="*/ 1269999 h 1269999"/>
              <a:gd name="connsiteX3" fmla="*/ 0 w 4785360"/>
              <a:gd name="connsiteY3" fmla="*/ 1269999 h 1269999"/>
              <a:gd name="connsiteX4" fmla="*/ 0 w 4785360"/>
              <a:gd name="connsiteY4" fmla="*/ 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360" h="1269999">
                <a:moveTo>
                  <a:pt x="0" y="0"/>
                </a:moveTo>
                <a:lnTo>
                  <a:pt x="4785360" y="0"/>
                </a:lnTo>
                <a:lnTo>
                  <a:pt x="4785360" y="1269999"/>
                </a:lnTo>
                <a:lnTo>
                  <a:pt x="0" y="1269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ts val="0"/>
              </a:spcAft>
            </a:pPr>
            <a:r>
              <a:rPr lang="en-US" kern="1200" dirty="0">
                <a:latin typeface="+mn-lt"/>
                <a:cs typeface="Arial Narrow"/>
              </a:rPr>
              <a:t>ORNL optimizes CVD and MBE processing variables and reliably produces high-fidelity interfaces through application of expertise </a:t>
            </a:r>
            <a:br>
              <a:rPr lang="en-US" kern="1200" dirty="0">
                <a:latin typeface="+mn-lt"/>
                <a:cs typeface="Arial Narrow"/>
              </a:rPr>
            </a:br>
            <a:r>
              <a:rPr lang="en-US" kern="1200" dirty="0">
                <a:latin typeface="+mn-lt"/>
                <a:cs typeface="Arial Narrow"/>
              </a:rPr>
              <a:t>in aberration-corrected Z-contrast STEM imaging, electron energy loss spectroscopy, and atom probe tomography to provide the single-atom-level understanding of defects, interfacial steps/terraces, chemistry, composition, </a:t>
            </a:r>
            <a:br>
              <a:rPr lang="en-US" kern="1200" dirty="0">
                <a:latin typeface="+mn-lt"/>
                <a:cs typeface="Arial Narrow"/>
              </a:rPr>
            </a:br>
            <a:r>
              <a:rPr lang="en-US" kern="1200" dirty="0">
                <a:latin typeface="+mn-lt"/>
                <a:cs typeface="Arial Narrow"/>
              </a:rPr>
              <a:t>and structural thermal stability</a:t>
            </a:r>
            <a:endParaRPr lang="en-GB" kern="1200" dirty="0">
              <a:latin typeface="+mn-lt"/>
              <a:cs typeface="Arial Narrow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4640" y="2314933"/>
            <a:ext cx="1901825" cy="3131114"/>
            <a:chOff x="-5334000" y="6276685"/>
            <a:chExt cx="1970315" cy="3243875"/>
          </a:xfrm>
        </p:grpSpPr>
        <p:pic>
          <p:nvPicPr>
            <p:cNvPr id="31" name="Picture 30" descr="HRL_ORNL_5_Page_05.tif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334000" y="7895763"/>
              <a:ext cx="1970315" cy="1624797"/>
            </a:xfrm>
            <a:prstGeom prst="rect">
              <a:avLst/>
            </a:prstGeom>
          </p:spPr>
        </p:pic>
        <p:pic>
          <p:nvPicPr>
            <p:cNvPr id="32" name="Picture 31" descr="HRL_ORNL_5_Page_05.tif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334000" y="6276685"/>
              <a:ext cx="1970315" cy="162479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-5263175" y="6326756"/>
              <a:ext cx="604839" cy="29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err="1">
                  <a:solidFill>
                    <a:schemeClr val="bg1"/>
                  </a:solidFill>
                </a:rPr>
                <a:t>SiGe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134153" y="6326756"/>
              <a:ext cx="604839" cy="29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err="1">
                  <a:solidFill>
                    <a:schemeClr val="bg1"/>
                  </a:solidFill>
                </a:rPr>
                <a:t>SiGe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4806233" y="6326756"/>
              <a:ext cx="790841" cy="29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80 Å Si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-4607997" y="6632656"/>
              <a:ext cx="4235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-4834315" y="8044081"/>
              <a:ext cx="847004" cy="296540"/>
              <a:chOff x="-2853488" y="6265352"/>
              <a:chExt cx="847004" cy="29654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-2844608" y="6265352"/>
                <a:ext cx="790842" cy="296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/>
                    </a:solidFill>
                  </a:rPr>
                  <a:t>80 Å Si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-2853488" y="6527042"/>
                <a:ext cx="847004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Rectangle 39"/>
          <p:cNvSpPr/>
          <p:nvPr/>
        </p:nvSpPr>
        <p:spPr>
          <a:xfrm>
            <a:off x="174777" y="5462566"/>
            <a:ext cx="360611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Z-contrast STEM images of </a:t>
            </a:r>
            <a:br>
              <a:rPr lang="en-US" sz="1600" dirty="0">
                <a:latin typeface="+mn-lt"/>
                <a:cs typeface="Arial Narrow"/>
              </a:rPr>
            </a:br>
            <a:r>
              <a:rPr lang="en-US" sz="1600" dirty="0">
                <a:latin typeface="+mn-lt"/>
                <a:cs typeface="Arial Narrow"/>
              </a:rPr>
              <a:t>80 Å Si well reveal an atomically “sharp” Si/</a:t>
            </a:r>
            <a:r>
              <a:rPr lang="en-US" sz="1600" dirty="0" err="1">
                <a:latin typeface="+mn-lt"/>
                <a:cs typeface="Arial Narrow"/>
              </a:rPr>
              <a:t>SiGe</a:t>
            </a:r>
            <a:r>
              <a:rPr lang="en-US" sz="1600" dirty="0">
                <a:latin typeface="+mn-lt"/>
                <a:cs typeface="Arial Narrow"/>
              </a:rPr>
              <a:t> interface and </a:t>
            </a:r>
            <a:br>
              <a:rPr lang="en-US" sz="1600" dirty="0">
                <a:latin typeface="+mn-lt"/>
                <a:cs typeface="Arial Narrow"/>
              </a:rPr>
            </a:br>
            <a:r>
              <a:rPr lang="en-US" sz="1600" dirty="0">
                <a:latin typeface="+mn-lt"/>
                <a:cs typeface="Arial Narrow"/>
              </a:rPr>
              <a:t>a “10 Å diffuse” Si/</a:t>
            </a:r>
            <a:r>
              <a:rPr lang="en-US" sz="1600" dirty="0" err="1">
                <a:latin typeface="+mn-lt"/>
                <a:cs typeface="Arial Narrow"/>
              </a:rPr>
              <a:t>SiGe</a:t>
            </a:r>
            <a:r>
              <a:rPr lang="en-US" sz="1600" dirty="0">
                <a:latin typeface="+mn-lt"/>
                <a:cs typeface="Arial Narrow"/>
              </a:rPr>
              <a:t> interface</a:t>
            </a:r>
          </a:p>
        </p:txBody>
      </p:sp>
      <p:pic>
        <p:nvPicPr>
          <p:cNvPr id="41" name="Picture 40" descr="HRL_ORNL_5_Page_07.tif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4146" y="1403352"/>
            <a:ext cx="2128509" cy="35814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9174439" y="4910831"/>
            <a:ext cx="2187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Atom probe tomography map </a:t>
            </a:r>
            <a:br>
              <a:rPr lang="en-US" sz="1600" dirty="0">
                <a:latin typeface="+mn-lt"/>
                <a:cs typeface="Arial Narrow"/>
              </a:rPr>
            </a:br>
            <a:r>
              <a:rPr lang="en-US" sz="1600" dirty="0">
                <a:latin typeface="+mn-lt"/>
                <a:cs typeface="Arial Narrow"/>
              </a:rPr>
              <a:t>of a double-Si-well </a:t>
            </a:r>
            <a:r>
              <a:rPr lang="en-US" sz="1600" dirty="0" err="1">
                <a:latin typeface="+mn-lt"/>
                <a:cs typeface="Arial Narrow"/>
              </a:rPr>
              <a:t>heterostructure</a:t>
            </a:r>
            <a:r>
              <a:rPr lang="en-US" sz="1600" dirty="0">
                <a:latin typeface="+mn-lt"/>
                <a:cs typeface="Arial Narrow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  <a:cs typeface="Arial Narrow"/>
              </a:rPr>
              <a:t>(Si: grey; Ge: red)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42321" y="2741082"/>
            <a:ext cx="8451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80 Å Si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0122" y="1657351"/>
            <a:ext cx="8451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80 Å Si</a:t>
            </a:r>
          </a:p>
        </p:txBody>
      </p:sp>
    </p:spTree>
    <p:extLst>
      <p:ext uri="{BB962C8B-B14F-4D97-AF65-F5344CB8AC3E}">
        <p14:creationId xmlns:p14="http://schemas.microsoft.com/office/powerpoint/2010/main" val="163125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90331" y="5686967"/>
            <a:ext cx="51802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L. Collins et al., “</a:t>
            </a:r>
            <a:r>
              <a:rPr lang="en-US" sz="1200" dirty="0" err="1"/>
              <a:t>Multifrequency</a:t>
            </a:r>
            <a:r>
              <a:rPr lang="en-US" sz="1200" dirty="0"/>
              <a:t> spectrum analysis using fully digital </a:t>
            </a:r>
            <a:br>
              <a:rPr lang="en-US" sz="1200" dirty="0"/>
            </a:br>
            <a:r>
              <a:rPr lang="en-US" sz="1200" dirty="0"/>
              <a:t>G-mode-Kelvin probe force microscopy,”  </a:t>
            </a:r>
            <a:r>
              <a:rPr lang="en-US" sz="1200" b="1" i="1" dirty="0" err="1"/>
              <a:t>Nanotechnol</a:t>
            </a:r>
            <a:r>
              <a:rPr lang="en-US" sz="1200" b="1" i="1" dirty="0"/>
              <a:t>. </a:t>
            </a:r>
            <a:r>
              <a:rPr lang="en-US" sz="1200" dirty="0"/>
              <a:t>In press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Kelvin probe force microscopy with MIT Lincoln Laboratory 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479148" y="5143099"/>
            <a:ext cx="5222270" cy="762000"/>
          </a:xfrm>
          <a:prstGeom prst="rect">
            <a:avLst/>
          </a:prstGeom>
          <a:noFill/>
          <a:ln w="28575">
            <a:noFill/>
            <a:tailEnd type="oval" w="med" len="med"/>
          </a:ln>
          <a:effectLst>
            <a:glow rad="50800">
              <a:schemeClr val="bg1">
                <a:alpha val="61000"/>
              </a:schemeClr>
            </a:glow>
          </a:effectLst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Kelvin probe AFM: DC/AC biased probe detects electrostatic forces on a sample surface, mapping work function on a surface with nanometer precision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7826" y="2309813"/>
            <a:ext cx="5074238" cy="2500124"/>
            <a:chOff x="306238" y="2309813"/>
            <a:chExt cx="5074238" cy="2500124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14" y="2309813"/>
              <a:ext cx="4583562" cy="250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306238" y="3714750"/>
              <a:ext cx="753025" cy="310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15944" y="2368051"/>
            <a:ext cx="5163455" cy="2094522"/>
            <a:chOff x="6813735" y="1810248"/>
            <a:chExt cx="4664075" cy="1891952"/>
          </a:xfrm>
        </p:grpSpPr>
        <p:pic>
          <p:nvPicPr>
            <p:cNvPr id="26" name="Picture 25"/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3735" y="1810248"/>
              <a:ext cx="2468460" cy="1685649"/>
            </a:xfrm>
            <a:prstGeom prst="rect">
              <a:avLst/>
            </a:prstGeom>
          </p:spPr>
        </p:pic>
        <p:pic>
          <p:nvPicPr>
            <p:cNvPr id="31" name="Picture 30"/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6970" y="1810248"/>
              <a:ext cx="2090840" cy="168564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141846" y="3418629"/>
              <a:ext cx="1432096" cy="283570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prstClr val="black"/>
                  </a:solidFill>
                </a:rPr>
                <a:t>Topography</a:t>
              </a:r>
              <a:endParaRPr lang="en-US" sz="2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491745" y="3418630"/>
              <a:ext cx="657225" cy="28357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prstClr val="black"/>
                  </a:solidFill>
                </a:rPr>
                <a:t>CPD</a:t>
              </a:r>
              <a:endParaRPr lang="en-US" sz="2400" dirty="0"/>
            </a:p>
          </p:txBody>
        </p:sp>
      </p:grpSp>
      <p:sp>
        <p:nvSpPr>
          <p:cNvPr id="5" name="Line Callout 2 4"/>
          <p:cNvSpPr/>
          <p:nvPr/>
        </p:nvSpPr>
        <p:spPr>
          <a:xfrm flipH="1">
            <a:off x="6444954" y="4602089"/>
            <a:ext cx="5120979" cy="1055760"/>
          </a:xfrm>
          <a:prstGeom prst="borderCallout2">
            <a:avLst>
              <a:gd name="adj1" fmla="val 18750"/>
              <a:gd name="adj2" fmla="val -743"/>
              <a:gd name="adj3" fmla="val 18750"/>
              <a:gd name="adj4" fmla="val -7671"/>
              <a:gd name="adj5" fmla="val -66880"/>
              <a:gd name="adj6" fmla="val 22242"/>
            </a:avLst>
          </a:prstGeom>
          <a:solidFill>
            <a:schemeClr val="bg2"/>
          </a:solidFill>
          <a:ln w="28575">
            <a:solidFill>
              <a:schemeClr val="tx1"/>
            </a:solidFill>
            <a:tailEnd type="oval" w="med" len="med"/>
          </a:ln>
          <a:effectLst>
            <a:glow rad="50800">
              <a:schemeClr val="bg1">
                <a:alpha val="61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Small blue dots: Distortions in work function map may be due to localized distortions in the electric field caused by residual contaminants (both distortions and contaminants may be detectible using this technique)</a:t>
            </a:r>
            <a:endParaRPr lang="en-US" sz="16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6420" y="1281822"/>
            <a:ext cx="11319160" cy="5284079"/>
            <a:chOff x="477560" y="1281821"/>
            <a:chExt cx="10663160" cy="5284079"/>
          </a:xfrm>
        </p:grpSpPr>
        <p:sp>
          <p:nvSpPr>
            <p:cNvPr id="12" name="Rectangle 11"/>
            <p:cNvSpPr/>
            <p:nvPr/>
          </p:nvSpPr>
          <p:spPr>
            <a:xfrm>
              <a:off x="477560" y="1281821"/>
              <a:ext cx="5222270" cy="5284079"/>
            </a:xfrm>
            <a:prstGeom prst="rect">
              <a:avLst/>
            </a:prstGeom>
            <a:noFill/>
            <a:ln w="19050"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137160" rIns="4572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Understanding anomalous heating of ion-trap qubits using Kelvin probe force microscopy (KPFM) 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and X-ray photoelectron spectroscopy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18450" y="1281821"/>
              <a:ext cx="5222270" cy="5284079"/>
            </a:xfrm>
            <a:prstGeom prst="rect">
              <a:avLst/>
            </a:prstGeom>
            <a:noFill/>
            <a:ln w="19050"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137160" rIns="4572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Understanding surface contamination 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of superconducting qubits: Standard AFM and KPFM imaging on model Au/Si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166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ndscape2.jpg"/>
          <p:cNvPicPr>
            <a:picLocks noChangeAspect="1"/>
          </p:cNvPicPr>
          <p:nvPr/>
        </p:nvPicPr>
        <p:blipFill>
          <a:blip r:embed="rId2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14"/>
            <a:ext cx="12191999" cy="685805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2743200"/>
            <a:ext cx="9372600" cy="877163"/>
          </a:xfrm>
        </p:spPr>
        <p:txBody>
          <a:bodyPr/>
          <a:lstStyle/>
          <a:p>
            <a:r>
              <a:rPr lang="en-US" dirty="0"/>
              <a:t>Nuclear physics application: the deuteron</a:t>
            </a:r>
          </a:p>
        </p:txBody>
      </p:sp>
    </p:spTree>
    <p:extLst>
      <p:ext uri="{BB962C8B-B14F-4D97-AF65-F5344CB8AC3E}">
        <p14:creationId xmlns:p14="http://schemas.microsoft.com/office/powerpoint/2010/main" val="762001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057443" y="38754"/>
            <a:ext cx="8172482" cy="761348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508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Game plan (“simplest deuteron”)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4824" y="954904"/>
            <a:ext cx="8884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Hamiltonian from </a:t>
            </a:r>
            <a:r>
              <a:rPr lang="en-US" sz="2000" dirty="0" err="1"/>
              <a:t>pionless</a:t>
            </a:r>
            <a:r>
              <a:rPr lang="en-US" sz="2000" dirty="0"/>
              <a:t> EFT at leading order; fit to deuteron binding energy; constructed in harmonic-oscillator basis of </a:t>
            </a:r>
            <a:r>
              <a:rPr lang="en-US" sz="2000" i="1" baseline="30000" dirty="0"/>
              <a:t>3</a:t>
            </a:r>
            <a:r>
              <a:rPr lang="en-US" sz="2000" i="1" dirty="0"/>
              <a:t>S</a:t>
            </a:r>
            <a:r>
              <a:rPr lang="en-US" sz="2000" i="1" baseline="-25000" dirty="0"/>
              <a:t>1</a:t>
            </a:r>
            <a:r>
              <a:rPr lang="en-US" sz="2000" dirty="0"/>
              <a:t> partial wave [</a:t>
            </a:r>
            <a:r>
              <a:rPr lang="en-US" sz="2000" dirty="0" err="1"/>
              <a:t>à</a:t>
            </a:r>
            <a:r>
              <a:rPr lang="en-US" sz="2000" dirty="0"/>
              <a:t> la Binder et al. (2016); Bansal et al. (2017)]; cutoff at about 150 MeV.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4824" y="3264729"/>
            <a:ext cx="8698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Map single-particle states |n⟩ onto qubits using |0⟩ </a:t>
            </a:r>
            <a:r>
              <a:rPr lang="en-US" sz="2000" dirty="0">
                <a:sym typeface="Wingdings"/>
              </a:rPr>
              <a:t>= |↑⟩ and |1⟩ = |↓⟩. This is an </a:t>
            </a:r>
            <a:r>
              <a:rPr lang="en-US" sz="2000" dirty="0"/>
              <a:t>analog of the Jordan-Wigner transform.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4824" y="5179674"/>
            <a:ext cx="9003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Solve </a:t>
            </a:r>
            <a:r>
              <a:rPr lang="en-US" sz="2000" i="1" dirty="0"/>
              <a:t>H</a:t>
            </a:r>
            <a:r>
              <a:rPr lang="en-US" sz="2000" baseline="-25000" dirty="0"/>
              <a:t>1</a:t>
            </a:r>
            <a:r>
              <a:rPr lang="en-US" sz="2000" dirty="0"/>
              <a:t>, </a:t>
            </a:r>
            <a:r>
              <a:rPr lang="en-US" sz="2000" i="1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 (and </a:t>
            </a:r>
            <a:r>
              <a:rPr lang="en-US" sz="2000" i="1" dirty="0"/>
              <a:t>H</a:t>
            </a:r>
            <a:r>
              <a:rPr lang="en-US" sz="2000" baseline="-25000" dirty="0"/>
              <a:t>3</a:t>
            </a:r>
            <a:r>
              <a:rPr lang="en-US" sz="2000" dirty="0"/>
              <a:t>) and extrapolate to infinite space using harmonic oscillator variant of </a:t>
            </a:r>
            <a:r>
              <a:rPr lang="en-US" sz="2000" dirty="0" err="1"/>
              <a:t>Lüscher’s</a:t>
            </a:r>
            <a:r>
              <a:rPr lang="en-US" sz="2000" dirty="0"/>
              <a:t> formula [More, </a:t>
            </a:r>
            <a:r>
              <a:rPr lang="en-US" sz="2000" dirty="0" err="1"/>
              <a:t>Furnstahl</a:t>
            </a:r>
            <a:r>
              <a:rPr lang="en-US" sz="2000" dirty="0"/>
              <a:t>, Papenbrock (2013)]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44" y="2123471"/>
            <a:ext cx="3710609" cy="867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95" y="2113063"/>
            <a:ext cx="2133602" cy="4713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095" y="2784359"/>
            <a:ext cx="2826302" cy="280405"/>
          </a:xfrm>
          <a:prstGeom prst="rect">
            <a:avLst/>
          </a:prstGeom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696278" y="6118124"/>
            <a:ext cx="8719935" cy="613698"/>
            <a:chOff x="-1" y="6224140"/>
            <a:chExt cx="8719935" cy="61369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6224140"/>
              <a:ext cx="4440939" cy="61369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5978" y="6224140"/>
              <a:ext cx="4253956" cy="613698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43" y="4173661"/>
            <a:ext cx="3561479" cy="727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6424" y="4172581"/>
            <a:ext cx="3606556" cy="7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9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047873" y="34338"/>
            <a:ext cx="8172482" cy="761348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508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err="1">
                <a:solidFill>
                  <a:schemeClr val="bg1"/>
                </a:solidFill>
              </a:rPr>
              <a:t>Variational</a:t>
            </a:r>
            <a:r>
              <a:rPr lang="en-US" sz="3300" dirty="0">
                <a:solidFill>
                  <a:schemeClr val="bg1"/>
                </a:solidFill>
              </a:rPr>
              <a:t> wave function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1333" y="1031896"/>
            <a:ext cx="8045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Wave functions on two qubits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1334" y="3585228"/>
            <a:ext cx="7790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Minimize number of two-qubit CNOT operations to mitigate low two-qubit fidelities (construct a “low-depth circuit”)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2386" y="4528625"/>
            <a:ext cx="455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411897" y="1578137"/>
            <a:ext cx="1091560" cy="368518"/>
            <a:chOff x="677333" y="1739918"/>
            <a:chExt cx="2971800" cy="1003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234" y="1759659"/>
              <a:ext cx="1231899" cy="889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333" y="1739918"/>
              <a:ext cx="1739901" cy="1003300"/>
            </a:xfrm>
            <a:prstGeom prst="rect">
              <a:avLst/>
            </a:prstGeom>
          </p:spPr>
        </p:pic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2478157" y="2853537"/>
            <a:ext cx="1497495" cy="349068"/>
            <a:chOff x="519447" y="2682898"/>
            <a:chExt cx="3981497" cy="9280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447" y="2683890"/>
              <a:ext cx="2336800" cy="9271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2644" y="2682898"/>
              <a:ext cx="1638300" cy="8890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837" y="1503872"/>
            <a:ext cx="5082207" cy="4466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845" y="2736000"/>
            <a:ext cx="4923182" cy="4742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01333" y="2231110"/>
            <a:ext cx="8045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Wave functions </a:t>
            </a:r>
            <a:r>
              <a:rPr lang="en-US" sz="2200"/>
              <a:t>on three </a:t>
            </a:r>
            <a:r>
              <a:rPr lang="en-US" sz="2200" dirty="0"/>
              <a:t>qubits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352680" y="4498581"/>
            <a:ext cx="2828921" cy="2084756"/>
            <a:chOff x="828679" y="4498581"/>
            <a:chExt cx="2828921" cy="20847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679" y="5063669"/>
              <a:ext cx="2828921" cy="1519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41457" y="5049948"/>
              <a:ext cx="6413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        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3769" y="4498581"/>
              <a:ext cx="980780" cy="565559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977468" y="4528626"/>
            <a:ext cx="4597381" cy="2267988"/>
            <a:chOff x="4453467" y="4528626"/>
            <a:chExt cx="4597381" cy="226798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53467" y="5156016"/>
              <a:ext cx="4597381" cy="164059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3734" y="5008011"/>
              <a:ext cx="4783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         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6751" y="4528626"/>
              <a:ext cx="1314016" cy="521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2951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739391" y="118266"/>
            <a:ext cx="8610557" cy="761348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508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Hamiltonian </a:t>
            </a:r>
            <a:r>
              <a:rPr lang="en-US" sz="3300">
                <a:solidFill>
                  <a:schemeClr val="bg1"/>
                </a:solidFill>
              </a:rPr>
              <a:t>expectation value on </a:t>
            </a:r>
            <a:r>
              <a:rPr lang="en-US" sz="3300" dirty="0">
                <a:solidFill>
                  <a:schemeClr val="bg1"/>
                </a:solidFill>
              </a:rPr>
              <a:t>two qubits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9427" y="3034745"/>
            <a:ext cx="3604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Quantum-classical hybrid algorithm VQE [</a:t>
            </a:r>
            <a:r>
              <a:rPr lang="en-US" sz="2000" dirty="0" err="1"/>
              <a:t>Peruzzo</a:t>
            </a:r>
            <a:r>
              <a:rPr lang="en-US" sz="2000" dirty="0"/>
              <a:t> et al. 2014; McClean et al 2016]:</a:t>
            </a:r>
          </a:p>
          <a:p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Expectation values on QPU. Minimization on CPU.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24924" y="1121995"/>
            <a:ext cx="8186485" cy="309927"/>
            <a:chOff x="16610" y="1082238"/>
            <a:chExt cx="8186485" cy="309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10" y="1083545"/>
              <a:ext cx="4873442" cy="292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2516" y="1082238"/>
              <a:ext cx="3310579" cy="30992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1842092"/>
            <a:ext cx="5645427" cy="50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33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057443" y="34338"/>
            <a:ext cx="8172482" cy="761348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508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Three qubits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368" y="6050112"/>
            <a:ext cx="904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Three qubits have more noise. Insert </a:t>
            </a:r>
            <a:r>
              <a:rPr lang="en-US" sz="2200" i="1" dirty="0"/>
              <a:t>r</a:t>
            </a:r>
            <a:r>
              <a:rPr lang="en-US" sz="2200" dirty="0"/>
              <a:t> pairs of CNOT (unity operators) to extrapolate to </a:t>
            </a:r>
            <a:r>
              <a:rPr lang="en-US" sz="2200" i="1" dirty="0"/>
              <a:t>r</a:t>
            </a:r>
            <a:r>
              <a:rPr lang="en-US" sz="2200" dirty="0"/>
              <a:t>=0. [See, e.g., Ying Li &amp; S. C. Benjamin 2017]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28797" y="1081103"/>
            <a:ext cx="8428383" cy="434684"/>
            <a:chOff x="0" y="922078"/>
            <a:chExt cx="8428383" cy="4346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22078"/>
              <a:ext cx="4149133" cy="4296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3069" y="935839"/>
              <a:ext cx="4245314" cy="42092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080" y="1603512"/>
            <a:ext cx="6687765" cy="44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9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024" y="256032"/>
            <a:ext cx="8636290" cy="484748"/>
          </a:xfrm>
        </p:spPr>
        <p:txBody>
          <a:bodyPr/>
          <a:lstStyle/>
          <a:p>
            <a:r>
              <a:rPr lang="en-US" dirty="0"/>
              <a:t>Why, how and purpose of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5334000" cy="6172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 Narrow"/>
                <a:cs typeface="Arial Narrow"/>
              </a:rPr>
              <a:t>Why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Very few instances of analytical, closed form, real life solutions exist.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Nonlinearity and emergent behavior exist everywhere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Arial Narrow"/>
                <a:cs typeface="Arial Narrow"/>
              </a:rPr>
              <a:t>How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We employ methods of Validation and Verification (V&amp;V)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Doing the problem right (numerically sound approaches)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Doing the right problem (physically sound approaches)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Arial Narrow"/>
                <a:cs typeface="Arial Narrow"/>
              </a:rPr>
              <a:t>Purpose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We compare theory (as codified in equations) to experiment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We discover new phenomena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We predict the outcomes of experiments to test theory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rPr>
              <a:t>We quantify our uncertainties (UQ)</a:t>
            </a:r>
            <a:endParaRPr lang="en-US" dirty="0">
              <a:latin typeface="Arial Narrow"/>
              <a:cs typeface="Arial Narrow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70C0"/>
                </a:solidFill>
                <a:latin typeface="Arial Narrow"/>
                <a:cs typeface="Arial Narrow"/>
              </a:rPr>
              <a:t>We ‘always’ apply liberal amounts of physics intuition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95400"/>
            <a:ext cx="5291589" cy="2477808"/>
          </a:xfrm>
          <a:prstGeom prst="rect">
            <a:avLst/>
          </a:prstGeom>
        </p:spPr>
      </p:pic>
      <p:pic>
        <p:nvPicPr>
          <p:cNvPr id="11" name="Picture 10" descr="2015-04-20 13.55.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5" r="9007" b="30059"/>
          <a:stretch/>
        </p:blipFill>
        <p:spPr>
          <a:xfrm>
            <a:off x="6324600" y="3791607"/>
            <a:ext cx="5310288" cy="2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71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057443" y="34338"/>
            <a:ext cx="8172482" cy="761348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508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Final results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9965" y="855790"/>
            <a:ext cx="7961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Deuteron ground-state energies from a quantum computer compared to the exact result, </a:t>
            </a:r>
            <a:r>
              <a:rPr lang="en-US" sz="2200" i="1" dirty="0"/>
              <a:t>E</a:t>
            </a:r>
            <a:r>
              <a:rPr lang="en-US" sz="2200" i="1" baseline="-25000" dirty="0"/>
              <a:t>∞</a:t>
            </a:r>
            <a:r>
              <a:rPr lang="en-US" sz="2200" dirty="0"/>
              <a:t>=-2.22 MeV.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624840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[</a:t>
            </a:r>
            <a:r>
              <a:rPr lang="en-US" sz="1500" dirty="0" err="1"/>
              <a:t>Dumitrescu</a:t>
            </a:r>
            <a:r>
              <a:rPr lang="en-US" sz="1500" dirty="0"/>
              <a:t>, McCaskey, Hagen, Jansen, Morris, Papenbrock, </a:t>
            </a:r>
            <a:r>
              <a:rPr lang="en-US" sz="1500" dirty="0" err="1"/>
              <a:t>Pooser</a:t>
            </a:r>
            <a:r>
              <a:rPr lang="en-US" sz="1500" dirty="0"/>
              <a:t>, Dean, </a:t>
            </a:r>
            <a:r>
              <a:rPr lang="en-US" sz="1500" dirty="0" err="1"/>
              <a:t>Lougovski</a:t>
            </a:r>
            <a:r>
              <a:rPr lang="en-US" sz="1500" dirty="0"/>
              <a:t>, arXiv:1801.03897]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762538" y="5482018"/>
            <a:ext cx="8719935" cy="613698"/>
            <a:chOff x="-1" y="6224140"/>
            <a:chExt cx="8719935" cy="6136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6224140"/>
              <a:ext cx="4440939" cy="6136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5978" y="6224140"/>
              <a:ext cx="4253956" cy="61369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389" y="1778097"/>
            <a:ext cx="7456708" cy="34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79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13" name="Oval 12"/>
          <p:cNvSpPr/>
          <p:nvPr/>
        </p:nvSpPr>
        <p:spPr>
          <a:xfrm rot="16200000" flipV="1">
            <a:off x="1168992" y="3390531"/>
            <a:ext cx="2897323" cy="2897475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/>
          <p:cNvSpPr/>
          <p:nvPr/>
        </p:nvSpPr>
        <p:spPr>
          <a:xfrm rot="10800000" flipV="1">
            <a:off x="1280236" y="3502034"/>
            <a:ext cx="2674832" cy="267446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00" name="Freeform 4099"/>
          <p:cNvSpPr/>
          <p:nvPr/>
        </p:nvSpPr>
        <p:spPr>
          <a:xfrm rot="16200000" flipV="1">
            <a:off x="6580839" y="-1615085"/>
            <a:ext cx="4299014" cy="1114224"/>
          </a:xfrm>
          <a:custGeom>
            <a:avLst/>
            <a:gdLst>
              <a:gd name="connsiteX0" fmla="*/ 0 w 4299014"/>
              <a:gd name="connsiteY0" fmla="*/ 0 h 1114224"/>
              <a:gd name="connsiteX1" fmla="*/ 4299014 w 4299014"/>
              <a:gd name="connsiteY1" fmla="*/ 0 h 1114224"/>
              <a:gd name="connsiteX2" fmla="*/ 4299014 w 4299014"/>
              <a:gd name="connsiteY2" fmla="*/ 1114224 h 1114224"/>
              <a:gd name="connsiteX3" fmla="*/ 0 w 4299014"/>
              <a:gd name="connsiteY3" fmla="*/ 1114224 h 1114224"/>
              <a:gd name="connsiteX4" fmla="*/ 0 w 4299014"/>
              <a:gd name="connsiteY4" fmla="*/ 0 h 111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9014" h="1114224">
                <a:moveTo>
                  <a:pt x="0" y="0"/>
                </a:moveTo>
                <a:lnTo>
                  <a:pt x="4299014" y="0"/>
                </a:lnTo>
                <a:lnTo>
                  <a:pt x="4299014" y="1114224"/>
                </a:lnTo>
                <a:lnTo>
                  <a:pt x="0" y="11142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defTabSz="2889250">
              <a:lnSpc>
                <a:spcPct val="90000"/>
              </a:lnSpc>
              <a:spcAft>
                <a:spcPct val="35000"/>
              </a:spcAft>
            </a:pPr>
            <a:endParaRPr lang="en-US" sz="6500"/>
          </a:p>
        </p:txBody>
      </p:sp>
      <p:sp>
        <p:nvSpPr>
          <p:cNvPr id="38" name="Freeform 37"/>
          <p:cNvSpPr/>
          <p:nvPr/>
        </p:nvSpPr>
        <p:spPr>
          <a:xfrm rot="10800000" flipV="1">
            <a:off x="1843655" y="5461635"/>
            <a:ext cx="1543484" cy="601386"/>
          </a:xfrm>
          <a:custGeom>
            <a:avLst/>
            <a:gdLst>
              <a:gd name="connsiteX0" fmla="*/ 0 w 4299014"/>
              <a:gd name="connsiteY0" fmla="*/ 0 h 1202772"/>
              <a:gd name="connsiteX1" fmla="*/ 4299014 w 4299014"/>
              <a:gd name="connsiteY1" fmla="*/ 0 h 1202772"/>
              <a:gd name="connsiteX2" fmla="*/ 4299014 w 4299014"/>
              <a:gd name="connsiteY2" fmla="*/ 1202772 h 1202772"/>
              <a:gd name="connsiteX3" fmla="*/ 0 w 4299014"/>
              <a:gd name="connsiteY3" fmla="*/ 1202772 h 1202772"/>
              <a:gd name="connsiteX4" fmla="*/ 0 w 4299014"/>
              <a:gd name="connsiteY4" fmla="*/ 0 h 12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9014" h="1202772">
                <a:moveTo>
                  <a:pt x="0" y="0"/>
                </a:moveTo>
                <a:lnTo>
                  <a:pt x="4299014" y="0"/>
                </a:lnTo>
                <a:lnTo>
                  <a:pt x="4299014" y="1202772"/>
                </a:lnTo>
                <a:lnTo>
                  <a:pt x="0" y="12027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Aft>
                <a:spcPct val="35000"/>
              </a:spcAft>
            </a:pPr>
            <a:r>
              <a:rPr lang="en-US" sz="2000" b="1" dirty="0" err="1">
                <a:solidFill>
                  <a:schemeClr val="bg1"/>
                </a:solidFill>
              </a:rPr>
              <a:t>Petascale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4105" name="Group 4104"/>
          <p:cNvGrpSpPr/>
          <p:nvPr/>
        </p:nvGrpSpPr>
        <p:grpSpPr>
          <a:xfrm>
            <a:off x="2617676" y="463217"/>
            <a:ext cx="8355125" cy="4703144"/>
            <a:chOff x="1091255" y="472547"/>
            <a:chExt cx="7824144" cy="4404253"/>
          </a:xfrm>
        </p:grpSpPr>
        <p:sp>
          <p:nvSpPr>
            <p:cNvPr id="16" name="Donut 15"/>
            <p:cNvSpPr/>
            <p:nvPr/>
          </p:nvSpPr>
          <p:spPr>
            <a:xfrm rot="16200000" flipV="1">
              <a:off x="5077472" y="4016622"/>
              <a:ext cx="860297" cy="860059"/>
            </a:xfrm>
            <a:prstGeom prst="donut">
              <a:avLst>
                <a:gd name="adj" fmla="val 746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 rot="16200000" flipV="1">
              <a:off x="3460115" y="1867182"/>
              <a:ext cx="1944321" cy="194394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Donut 22"/>
            <p:cNvSpPr/>
            <p:nvPr/>
          </p:nvSpPr>
          <p:spPr>
            <a:xfrm rot="16200000" flipV="1">
              <a:off x="8278589" y="892472"/>
              <a:ext cx="636570" cy="637051"/>
            </a:xfrm>
            <a:prstGeom prst="donut">
              <a:avLst>
                <a:gd name="adj" fmla="val 746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Donut 23"/>
            <p:cNvSpPr/>
            <p:nvPr/>
          </p:nvSpPr>
          <p:spPr>
            <a:xfrm rot="16200000" flipV="1">
              <a:off x="8118896" y="472941"/>
              <a:ext cx="318903" cy="318115"/>
            </a:xfrm>
            <a:prstGeom prst="donut">
              <a:avLst>
                <a:gd name="adj" fmla="val 746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 rot="10800000" flipV="1">
              <a:off x="3563118" y="1970078"/>
              <a:ext cx="1739135" cy="1738157"/>
            </a:xfrm>
            <a:prstGeom prst="ellipse">
              <a:avLst/>
            </a:prstGeom>
            <a:blipFill>
              <a:blip r:embed="rId3"/>
              <a:srcRect/>
              <a:stretch>
                <a:fillRect l="-19000" r="-1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Donut 26"/>
            <p:cNvSpPr/>
            <p:nvPr/>
          </p:nvSpPr>
          <p:spPr>
            <a:xfrm rot="16200000" flipV="1">
              <a:off x="3478894" y="1210561"/>
              <a:ext cx="477118" cy="477993"/>
            </a:xfrm>
            <a:prstGeom prst="donut">
              <a:avLst>
                <a:gd name="adj" fmla="val 746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4104" name="Group 4103"/>
            <p:cNvGrpSpPr/>
            <p:nvPr/>
          </p:nvGrpSpPr>
          <p:grpSpPr>
            <a:xfrm>
              <a:off x="6873474" y="1145921"/>
              <a:ext cx="1492602" cy="1492376"/>
              <a:chOff x="6574624" y="1337512"/>
              <a:chExt cx="1263443" cy="1263252"/>
            </a:xfrm>
          </p:grpSpPr>
          <p:sp>
            <p:nvSpPr>
              <p:cNvPr id="29" name="Oval 28"/>
              <p:cNvSpPr/>
              <p:nvPr/>
            </p:nvSpPr>
            <p:spPr>
              <a:xfrm rot="16200000" flipV="1">
                <a:off x="6574720" y="1337416"/>
                <a:ext cx="1263252" cy="1263443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Oval 29"/>
              <p:cNvSpPr/>
              <p:nvPr/>
            </p:nvSpPr>
            <p:spPr>
              <a:xfrm rot="10800000" flipV="1">
                <a:off x="6648884" y="1412025"/>
                <a:ext cx="1114925" cy="1114224"/>
              </a:xfrm>
              <a:prstGeom prst="ellipse">
                <a:avLst/>
              </a:prstGeom>
              <a:blipFill>
                <a:blip r:embed="rId4"/>
                <a:srcRect/>
                <a:stretch>
                  <a:fillRect l="-6000" r="-6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4103" name="Group 4102"/>
            <p:cNvGrpSpPr/>
            <p:nvPr/>
          </p:nvGrpSpPr>
          <p:grpSpPr>
            <a:xfrm>
              <a:off x="5428774" y="2497665"/>
              <a:ext cx="1880475" cy="1661040"/>
              <a:chOff x="5129925" y="2192865"/>
              <a:chExt cx="1543484" cy="1363373"/>
            </a:xfrm>
          </p:grpSpPr>
          <p:sp>
            <p:nvSpPr>
              <p:cNvPr id="26" name="Oval 25"/>
              <p:cNvSpPr/>
              <p:nvPr/>
            </p:nvSpPr>
            <p:spPr>
              <a:xfrm rot="16200000" flipV="1">
                <a:off x="5200955" y="2193227"/>
                <a:ext cx="1363373" cy="1362649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Oval 27"/>
              <p:cNvSpPr/>
              <p:nvPr/>
            </p:nvSpPr>
            <p:spPr>
              <a:xfrm rot="10800000" flipV="1">
                <a:off x="5281708" y="2273165"/>
                <a:ext cx="1202685" cy="1202772"/>
              </a:xfrm>
              <a:prstGeom prst="ellipse">
                <a:avLst/>
              </a:prstGeom>
              <a:blipFill>
                <a:blip r:embed="rId5"/>
                <a:srcRect/>
                <a:stretch>
                  <a:fillRect l="-17000" r="-17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99" name="Freeform 4098"/>
              <p:cNvSpPr/>
              <p:nvPr/>
            </p:nvSpPr>
            <p:spPr>
              <a:xfrm rot="10800000" flipV="1">
                <a:off x="5129925" y="2747406"/>
                <a:ext cx="1543484" cy="601386"/>
              </a:xfrm>
              <a:custGeom>
                <a:avLst/>
                <a:gdLst>
                  <a:gd name="connsiteX0" fmla="*/ 0 w 4299014"/>
                  <a:gd name="connsiteY0" fmla="*/ 0 h 1202772"/>
                  <a:gd name="connsiteX1" fmla="*/ 4299014 w 4299014"/>
                  <a:gd name="connsiteY1" fmla="*/ 0 h 1202772"/>
                  <a:gd name="connsiteX2" fmla="*/ 4299014 w 4299014"/>
                  <a:gd name="connsiteY2" fmla="*/ 1202772 h 1202772"/>
                  <a:gd name="connsiteX3" fmla="*/ 0 w 4299014"/>
                  <a:gd name="connsiteY3" fmla="*/ 1202772 h 1202772"/>
                  <a:gd name="connsiteX4" fmla="*/ 0 w 4299014"/>
                  <a:gd name="connsiteY4" fmla="*/ 0 h 120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014" h="1202772">
                    <a:moveTo>
                      <a:pt x="0" y="0"/>
                    </a:moveTo>
                    <a:lnTo>
                      <a:pt x="4299014" y="0"/>
                    </a:lnTo>
                    <a:lnTo>
                      <a:pt x="4299014" y="1202772"/>
                    </a:lnTo>
                    <a:lnTo>
                      <a:pt x="0" y="120277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2550" tIns="82550" rIns="82550" bIns="82550" numCol="1" spcCol="1270" anchor="ctr" anchorCtr="0">
                <a:noAutofit/>
              </a:bodyPr>
              <a:lstStyle/>
              <a:p>
                <a:pPr algn="ctr" defTabSz="28892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Quantum</a:t>
                </a:r>
              </a:p>
            </p:txBody>
          </p:sp>
        </p:grpSp>
        <p:grpSp>
          <p:nvGrpSpPr>
            <p:cNvPr id="4102" name="Group 4101"/>
            <p:cNvGrpSpPr/>
            <p:nvPr/>
          </p:nvGrpSpPr>
          <p:grpSpPr>
            <a:xfrm>
              <a:off x="1091255" y="1044999"/>
              <a:ext cx="2326698" cy="2284374"/>
              <a:chOff x="1158355" y="1665067"/>
              <a:chExt cx="1543484" cy="1515408"/>
            </a:xfrm>
          </p:grpSpPr>
          <p:sp>
            <p:nvSpPr>
              <p:cNvPr id="20" name="Oval 19"/>
              <p:cNvSpPr/>
              <p:nvPr/>
            </p:nvSpPr>
            <p:spPr>
              <a:xfrm rot="16200000" flipV="1">
                <a:off x="1180058" y="1664787"/>
                <a:ext cx="1515408" cy="1515968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Oval 20" descr="D:\Jobs\DEPSEC_1503\SUMMIT.png"/>
              <p:cNvSpPr/>
              <p:nvPr/>
            </p:nvSpPr>
            <p:spPr>
              <a:xfrm rot="10800000" flipV="1">
                <a:off x="1248791" y="1733895"/>
                <a:ext cx="1377941" cy="1377752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39000" r="-39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9" name="Freeform 38"/>
              <p:cNvSpPr/>
              <p:nvPr/>
            </p:nvSpPr>
            <p:spPr>
              <a:xfrm rot="10800000" flipV="1">
                <a:off x="1158355" y="2458273"/>
                <a:ext cx="1543484" cy="601386"/>
              </a:xfrm>
              <a:custGeom>
                <a:avLst/>
                <a:gdLst>
                  <a:gd name="connsiteX0" fmla="*/ 0 w 4299014"/>
                  <a:gd name="connsiteY0" fmla="*/ 0 h 1202772"/>
                  <a:gd name="connsiteX1" fmla="*/ 4299014 w 4299014"/>
                  <a:gd name="connsiteY1" fmla="*/ 0 h 1202772"/>
                  <a:gd name="connsiteX2" fmla="*/ 4299014 w 4299014"/>
                  <a:gd name="connsiteY2" fmla="*/ 1202772 h 1202772"/>
                  <a:gd name="connsiteX3" fmla="*/ 0 w 4299014"/>
                  <a:gd name="connsiteY3" fmla="*/ 1202772 h 1202772"/>
                  <a:gd name="connsiteX4" fmla="*/ 0 w 4299014"/>
                  <a:gd name="connsiteY4" fmla="*/ 0 h 120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014" h="1202772">
                    <a:moveTo>
                      <a:pt x="0" y="0"/>
                    </a:moveTo>
                    <a:lnTo>
                      <a:pt x="4299014" y="0"/>
                    </a:lnTo>
                    <a:lnTo>
                      <a:pt x="4299014" y="1202772"/>
                    </a:lnTo>
                    <a:lnTo>
                      <a:pt x="0" y="120277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2550" tIns="82550" rIns="82550" bIns="82550" numCol="1" spcCol="1270" anchor="ctr" anchorCtr="0">
                <a:noAutofit/>
              </a:bodyPr>
              <a:lstStyle/>
              <a:p>
                <a:pPr algn="ctr" defTabSz="28892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Pre-</a:t>
                </a:r>
                <a:r>
                  <a:rPr lang="en-US" sz="2000" b="1" dirty="0" err="1">
                    <a:solidFill>
                      <a:schemeClr val="bg1"/>
                    </a:solidFill>
                  </a:rPr>
                  <a:t>exascale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Freeform 40"/>
            <p:cNvSpPr/>
            <p:nvPr/>
          </p:nvSpPr>
          <p:spPr>
            <a:xfrm rot="10800000" flipV="1">
              <a:off x="3686291" y="2168312"/>
              <a:ext cx="1543484" cy="601386"/>
            </a:xfrm>
            <a:custGeom>
              <a:avLst/>
              <a:gdLst>
                <a:gd name="connsiteX0" fmla="*/ 0 w 4299014"/>
                <a:gd name="connsiteY0" fmla="*/ 0 h 1202772"/>
                <a:gd name="connsiteX1" fmla="*/ 4299014 w 4299014"/>
                <a:gd name="connsiteY1" fmla="*/ 0 h 1202772"/>
                <a:gd name="connsiteX2" fmla="*/ 4299014 w 4299014"/>
                <a:gd name="connsiteY2" fmla="*/ 1202772 h 1202772"/>
                <a:gd name="connsiteX3" fmla="*/ 0 w 4299014"/>
                <a:gd name="connsiteY3" fmla="*/ 1202772 h 1202772"/>
                <a:gd name="connsiteX4" fmla="*/ 0 w 4299014"/>
                <a:gd name="connsiteY4" fmla="*/ 0 h 12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9014" h="1202772">
                  <a:moveTo>
                    <a:pt x="0" y="0"/>
                  </a:moveTo>
                  <a:lnTo>
                    <a:pt x="4299014" y="0"/>
                  </a:lnTo>
                  <a:lnTo>
                    <a:pt x="4299014" y="1202772"/>
                  </a:lnTo>
                  <a:lnTo>
                    <a:pt x="0" y="12027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err="1">
                  <a:solidFill>
                    <a:schemeClr val="bg1"/>
                  </a:solidFill>
                </a:rPr>
                <a:t>Exascale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880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62" y="0"/>
            <a:ext cx="10367538" cy="6855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551266"/>
            <a:ext cx="5216525" cy="8763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Trends in High Performance Computing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2470E-FFCF-3C4D-9981-14D3FC2B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604" y="22860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385" y="253529"/>
            <a:ext cx="8628678" cy="496290"/>
          </a:xfrm>
        </p:spPr>
        <p:txBody>
          <a:bodyPr/>
          <a:lstStyle/>
          <a:p>
            <a:r>
              <a:rPr lang="en-US" dirty="0"/>
              <a:t>Development with time (top500.org)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1"/>
            <a:ext cx="6197765" cy="5174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90" y="1198164"/>
            <a:ext cx="5563801" cy="48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385" y="253529"/>
            <a:ext cx="8628678" cy="496290"/>
          </a:xfrm>
        </p:spPr>
        <p:txBody>
          <a:bodyPr/>
          <a:lstStyle/>
          <a:p>
            <a:r>
              <a:rPr lang="en-US" dirty="0"/>
              <a:t>A big issue: power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1" y="5867401"/>
            <a:ext cx="259077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Arial Narrow"/>
                <a:cs typeface="Arial Narrow"/>
              </a:rPr>
              <a:t>June 2005 </a:t>
            </a:r>
            <a:r>
              <a:rPr lang="en-US" dirty="0" err="1">
                <a:latin typeface="Arial Narrow"/>
                <a:cs typeface="Arial Narrow"/>
              </a:rPr>
              <a:t>Tflop</a:t>
            </a:r>
            <a:r>
              <a:rPr lang="en-US" dirty="0">
                <a:latin typeface="Arial Narrow"/>
                <a:cs typeface="Arial Narrow"/>
              </a:rPr>
              <a:t>/kW = 0.191</a:t>
            </a:r>
          </a:p>
          <a:p>
            <a:r>
              <a:rPr lang="en-US" dirty="0">
                <a:latin typeface="Arial Narrow"/>
                <a:cs typeface="Arial Narrow"/>
              </a:rPr>
              <a:t>Nov.  2017 </a:t>
            </a:r>
            <a:r>
              <a:rPr lang="en-US" dirty="0" err="1">
                <a:latin typeface="Arial Narrow"/>
                <a:cs typeface="Arial Narrow"/>
              </a:rPr>
              <a:t>Tflop</a:t>
            </a:r>
            <a:r>
              <a:rPr lang="en-US" dirty="0">
                <a:latin typeface="Arial Narrow"/>
                <a:cs typeface="Arial Narrow"/>
              </a:rPr>
              <a:t>/kW = 6.05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3288" y="5978352"/>
            <a:ext cx="2604912" cy="3462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32x technology improvement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4864" y="2134460"/>
            <a:ext cx="2440736" cy="28346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Incremental cost of running RHIC: $550k/week</a:t>
            </a:r>
          </a:p>
          <a:p>
            <a:pPr>
              <a:lnSpc>
                <a:spcPct val="90000"/>
              </a:lnSpc>
            </a:pPr>
            <a:endParaRPr lang="en-US" dirty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Incremental cost of running Titan: $140k/week</a:t>
            </a:r>
          </a:p>
          <a:p>
            <a:pPr>
              <a:lnSpc>
                <a:spcPct val="90000"/>
              </a:lnSpc>
            </a:pPr>
            <a:endParaRPr lang="en-US" dirty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Incremental cost of running Sunway: $258k/week</a:t>
            </a:r>
          </a:p>
          <a:p>
            <a:pPr>
              <a:lnSpc>
                <a:spcPct val="90000"/>
              </a:lnSpc>
            </a:pPr>
            <a:endParaRPr lang="en-US" dirty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(assume $0.1/kW-h)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752601" y="914400"/>
          <a:ext cx="6442075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2614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exascale landscape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032000" y="9821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69310" y="5562600"/>
            <a:ext cx="55154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 Narrow"/>
                <a:cs typeface="Arial Narrow"/>
              </a:rPr>
              <a:t>Materials Science; Device Physics; Software</a:t>
            </a:r>
          </a:p>
        </p:txBody>
      </p:sp>
    </p:spTree>
    <p:extLst>
      <p:ext uri="{BB962C8B-B14F-4D97-AF65-F5344CB8AC3E}">
        <p14:creationId xmlns:p14="http://schemas.microsoft.com/office/powerpoint/2010/main" val="5535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 in context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902" y="5528498"/>
            <a:ext cx="9095298" cy="10423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motivator: “…potential ability to realize full control of large-scale quantum coherent systems…”</a:t>
            </a:r>
          </a:p>
          <a:p>
            <a:pPr algn="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BES: Challenges at the frontiers of matter and energy, 2015</a:t>
            </a:r>
          </a:p>
          <a:p>
            <a:pPr algn="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Pathfinder and Quantum Algorithms funding awarded by ASCR (FY17)</a:t>
            </a:r>
          </a:p>
          <a:p>
            <a:pPr algn="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BES: Quantum Information Science Round Tables (October, 2017)</a:t>
            </a:r>
          </a:p>
          <a:p>
            <a:pPr algn="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 funding in FY18 PBR, NP interest – INT and this workshop 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662242" y="1097405"/>
            <a:ext cx="5404493" cy="4523680"/>
            <a:chOff x="138241" y="926862"/>
            <a:chExt cx="5404493" cy="5079456"/>
          </a:xfrm>
        </p:grpSpPr>
        <p:sp>
          <p:nvSpPr>
            <p:cNvPr id="18" name="Rectangle 17"/>
            <p:cNvSpPr/>
            <p:nvPr/>
          </p:nvSpPr>
          <p:spPr>
            <a:xfrm>
              <a:off x="138241" y="926862"/>
              <a:ext cx="3312419" cy="39123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In the sciences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38241" y="1325096"/>
              <a:ext cx="3463098" cy="656103"/>
            </a:xfrm>
            <a:prstGeom prst="rect">
              <a:avLst/>
            </a:prstGeom>
            <a:ln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45720" bIns="4572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b="1" dirty="0"/>
                <a:t>1980s– 1990s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A curious idea; first quantum algorithms</a:t>
              </a:r>
              <a:endParaRPr lang="en-US" sz="14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81858" y="2154454"/>
              <a:ext cx="3463098" cy="1110343"/>
            </a:xfrm>
            <a:prstGeom prst="rect">
              <a:avLst/>
            </a:prstGeom>
            <a:ln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45720" bIns="4572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b="1" dirty="0"/>
                <a:t>2000s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Proof-of-principle demonstrations</a:t>
              </a:r>
              <a:br>
                <a:rPr lang="en-US" sz="1400" dirty="0">
                  <a:cs typeface="Arial Narrow"/>
                </a:rPr>
              </a:br>
              <a:r>
                <a:rPr lang="en-US" sz="1400" dirty="0">
                  <a:cs typeface="Arial Narrow"/>
                </a:rPr>
                <a:t>Initial QC hardware</a:t>
              </a:r>
              <a:endParaRPr lang="en-US" sz="1400" dirty="0"/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Error correction and control theory</a:t>
              </a:r>
              <a:endParaRPr lang="en-US" sz="14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0346" y="3429000"/>
              <a:ext cx="3463098" cy="1141578"/>
            </a:xfrm>
            <a:prstGeom prst="rect">
              <a:avLst/>
            </a:prstGeom>
            <a:ln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45720" bIns="4572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b="1" dirty="0"/>
                <a:t>2010s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Focus on practicality and improving quality and control </a:t>
              </a:r>
              <a:endParaRPr lang="en-US" sz="1400" dirty="0"/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Circuit synthesis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63961" y="4725617"/>
              <a:ext cx="3941437" cy="989383"/>
            </a:xfrm>
            <a:prstGeom prst="rect">
              <a:avLst/>
            </a:prstGeom>
            <a:ln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45720" bIns="4572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b="1" dirty="0">
                  <a:cs typeface="Arial Narrow"/>
                </a:rPr>
                <a:t>Current status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Qubit fragility presents tremendous challenges</a:t>
              </a:r>
            </a:p>
            <a:p>
              <a:pPr marL="0" lvl="1" defTabSz="48895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r>
                <a:rPr lang="en-US" sz="1400" dirty="0">
                  <a:cs typeface="Arial Narrow"/>
                </a:rPr>
                <a:t>Attempt to broaden suite of applications</a:t>
              </a:r>
            </a:p>
          </p:txBody>
        </p:sp>
        <p:sp>
          <p:nvSpPr>
            <p:cNvPr id="79" name="Freeform 9"/>
            <p:cNvSpPr>
              <a:spLocks/>
            </p:cNvSpPr>
            <p:nvPr/>
          </p:nvSpPr>
          <p:spPr bwMode="auto">
            <a:xfrm>
              <a:off x="3115825" y="926862"/>
              <a:ext cx="2426909" cy="5079456"/>
            </a:xfrm>
            <a:custGeom>
              <a:avLst/>
              <a:gdLst>
                <a:gd name="T0" fmla="*/ 1767 w 1893"/>
                <a:gd name="T1" fmla="*/ 3749 h 3962"/>
                <a:gd name="T2" fmla="*/ 193 w 1893"/>
                <a:gd name="T3" fmla="*/ 0 h 3962"/>
                <a:gd name="T4" fmla="*/ 0 w 1893"/>
                <a:gd name="T5" fmla="*/ 0 h 3962"/>
                <a:gd name="T6" fmla="*/ 1575 w 1893"/>
                <a:gd name="T7" fmla="*/ 3749 h 3962"/>
                <a:gd name="T8" fmla="*/ 1437 w 1893"/>
                <a:gd name="T9" fmla="*/ 3749 h 3962"/>
                <a:gd name="T10" fmla="*/ 1755 w 1893"/>
                <a:gd name="T11" fmla="*/ 3962 h 3962"/>
                <a:gd name="T12" fmla="*/ 1893 w 1893"/>
                <a:gd name="T13" fmla="*/ 3749 h 3962"/>
                <a:gd name="T14" fmla="*/ 1767 w 1893"/>
                <a:gd name="T15" fmla="*/ 3749 h 3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3" h="3962">
                  <a:moveTo>
                    <a:pt x="1767" y="3749"/>
                  </a:moveTo>
                  <a:lnTo>
                    <a:pt x="193" y="0"/>
                  </a:lnTo>
                  <a:lnTo>
                    <a:pt x="0" y="0"/>
                  </a:lnTo>
                  <a:lnTo>
                    <a:pt x="1575" y="3749"/>
                  </a:lnTo>
                  <a:lnTo>
                    <a:pt x="1437" y="3749"/>
                  </a:lnTo>
                  <a:lnTo>
                    <a:pt x="1755" y="3962"/>
                  </a:lnTo>
                  <a:lnTo>
                    <a:pt x="1893" y="3749"/>
                  </a:lnTo>
                  <a:lnTo>
                    <a:pt x="1767" y="37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036" y="2452452"/>
            <a:ext cx="1943564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2452453"/>
            <a:ext cx="1752600" cy="13710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89828" y="3900252"/>
            <a:ext cx="121597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Si </a:t>
            </a:r>
            <a:r>
              <a:rPr lang="en-US" dirty="0" err="1">
                <a:latin typeface="Arial Narrow"/>
                <a:cs typeface="Arial Narrow"/>
              </a:rPr>
              <a:t>Ge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err="1">
                <a:latin typeface="Arial Narrow"/>
                <a:cs typeface="Arial Narrow"/>
              </a:rPr>
              <a:t>qubits</a:t>
            </a:r>
            <a:endParaRPr lang="en-US" dirty="0">
              <a:latin typeface="Arial Narrow"/>
              <a:cs typeface="Arial Narrow"/>
            </a:endParaRPr>
          </a:p>
          <a:p>
            <a:pPr algn="ctr">
              <a:lnSpc>
                <a:spcPct val="90000"/>
              </a:lnSpc>
            </a:pPr>
            <a:r>
              <a:rPr lang="en-US" dirty="0" err="1">
                <a:latin typeface="Arial Narrow"/>
                <a:cs typeface="Arial Narrow"/>
              </a:rPr>
              <a:t>Julich</a:t>
            </a:r>
            <a:r>
              <a:rPr lang="en-US" dirty="0">
                <a:latin typeface="Arial Narrow"/>
                <a:cs typeface="Arial Narrow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4401" y="3976452"/>
            <a:ext cx="1903085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Phosphorous donor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Arial Narrow"/>
                <a:cs typeface="Arial Narrow"/>
              </a:rPr>
              <a:t>Sydney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86"/>
          <a:stretch/>
        </p:blipFill>
        <p:spPr>
          <a:xfrm>
            <a:off x="7772400" y="4631454"/>
            <a:ext cx="1828800" cy="854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562600" y="10668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arrow"/>
                <a:cs typeface="Arial Narrow"/>
              </a:rPr>
              <a:t>If quantum mechanics hasn’t profoundly shocked you, you haven’t understood it yet. </a:t>
            </a:r>
            <a:r>
              <a:rPr lang="en-US" dirty="0">
                <a:latin typeface="Arial Narrow"/>
                <a:cs typeface="Arial Narrow"/>
              </a:rPr>
              <a:t>– </a:t>
            </a:r>
            <a:r>
              <a:rPr lang="en-US" dirty="0" err="1">
                <a:latin typeface="Arial Narrow"/>
                <a:cs typeface="Arial Narrow"/>
              </a:rPr>
              <a:t>Niels</a:t>
            </a:r>
            <a:r>
              <a:rPr lang="en-US" dirty="0">
                <a:latin typeface="Arial Narrow"/>
                <a:cs typeface="Arial Narrow"/>
              </a:rPr>
              <a:t> Bohr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1" y="914400"/>
            <a:ext cx="926241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9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354, 1091 (2016) – 2 December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482"/>
          <a:stretch/>
        </p:blipFill>
        <p:spPr>
          <a:xfrm>
            <a:off x="609600" y="755256"/>
            <a:ext cx="8534400" cy="60153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5361783"/>
              </p:ext>
            </p:extLst>
          </p:nvPr>
        </p:nvGraphicFramePr>
        <p:xfrm>
          <a:off x="8668921" y="168965"/>
          <a:ext cx="33528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93CC2BC-DE4D-EF4F-9C4A-3D9D697721BF}"/>
              </a:ext>
            </a:extLst>
          </p:cNvPr>
          <p:cNvSpPr/>
          <p:nvPr/>
        </p:nvSpPr>
        <p:spPr>
          <a:xfrm>
            <a:off x="1156200" y="4258270"/>
            <a:ext cx="73020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IBM 50 Qubit prototype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438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9686</TotalTime>
  <Words>1957</Words>
  <Application>Microsoft Macintosh PowerPoint</Application>
  <PresentationFormat>Widescreen</PresentationFormat>
  <Paragraphs>368</Paragraphs>
  <Slides>31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ＭＳ Ｐゴシック</vt:lpstr>
      <vt:lpstr>Arial</vt:lpstr>
      <vt:lpstr>Arial Black</vt:lpstr>
      <vt:lpstr>Arial Narrow</vt:lpstr>
      <vt:lpstr>Calibri</vt:lpstr>
      <vt:lpstr>Cambria Math</vt:lpstr>
      <vt:lpstr>Helvetica</vt:lpstr>
      <vt:lpstr>Source Sans Pro</vt:lpstr>
      <vt:lpstr>Symbol</vt:lpstr>
      <vt:lpstr>Times New Roman</vt:lpstr>
      <vt:lpstr>Wingdings</vt:lpstr>
      <vt:lpstr>Default Theme</vt:lpstr>
      <vt:lpstr>1_Default Theme</vt:lpstr>
      <vt:lpstr>Presentations (Wide Screen)</vt:lpstr>
      <vt:lpstr>Equation</vt:lpstr>
      <vt:lpstr>Quantum computing at ORNL…and beyond</vt:lpstr>
      <vt:lpstr>Outline</vt:lpstr>
      <vt:lpstr>Why, how and purpose of computing</vt:lpstr>
      <vt:lpstr>Trends in High Performance Computing</vt:lpstr>
      <vt:lpstr>Development with time (top500.org)</vt:lpstr>
      <vt:lpstr>A big issue: power</vt:lpstr>
      <vt:lpstr>Beyond exascale landscape</vt:lpstr>
      <vt:lpstr>Quantum computing in context</vt:lpstr>
      <vt:lpstr>Science 354, 1091 (2016) – 2 December</vt:lpstr>
      <vt:lpstr>Quantum computing and its algorithms</vt:lpstr>
      <vt:lpstr>Quantum computing could crack some really tough problems!</vt:lpstr>
      <vt:lpstr>How to make a qubit</vt:lpstr>
      <vt:lpstr>Thermal effects</vt:lpstr>
      <vt:lpstr>Quantum Computing at ORNL</vt:lpstr>
      <vt:lpstr>ORNL Quantum computing materials and interfaces strategy</vt:lpstr>
      <vt:lpstr>The Quantum Information Science Group supports research and development in a variety of quantum technologies</vt:lpstr>
      <vt:lpstr>Center for Nanophase Materials Sciences provides capabilities for qubit research</vt:lpstr>
      <vt:lpstr>Current Quantum Computing LDRD initiative (FY16-18)</vt:lpstr>
      <vt:lpstr>The Quantum Computing Institute provides lab-wide integration of our unique capabilities and partnerships</vt:lpstr>
      <vt:lpstr>Our partnership network leverages expertise from academia, industry, and government</vt:lpstr>
      <vt:lpstr>Current activities and near-term opportunities in QC</vt:lpstr>
      <vt:lpstr>PowerPoint Presentation</vt:lpstr>
      <vt:lpstr>Partnerships: Interfacial optimization  for improved qubit devices </vt:lpstr>
      <vt:lpstr>Kelvin probe force microscopy with MIT Lincoln Laboratory </vt:lpstr>
      <vt:lpstr>Nuclear physics application: the deuteron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</vt:vector>
  </TitlesOfParts>
  <Company>ORNL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Director’s R&amp;D Fund: FY2016 Research Priorities</dc:title>
  <dc:creator>Roy, Donna Jo</dc:creator>
  <cp:lastModifiedBy>Microsoft Office User</cp:lastModifiedBy>
  <cp:revision>209</cp:revision>
  <dcterms:created xsi:type="dcterms:W3CDTF">2015-02-03T14:40:23Z</dcterms:created>
  <dcterms:modified xsi:type="dcterms:W3CDTF">2018-03-28T13:44:47Z</dcterms:modified>
</cp:coreProperties>
</file>