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79E7-66B3-524E-8B0F-055BF29A2233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15123-02F9-4443-AE32-4E751682F6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ANL EIC Workshop</a:t>
            </a:r>
            <a:br>
              <a:rPr lang="en-US" dirty="0" smtClean="0"/>
            </a:br>
            <a:r>
              <a:rPr lang="en-US" dirty="0" smtClean="0"/>
              <a:t>Concluding Remarks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ubgroups-list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12758" t="8874" r="7511" b="54883"/>
              <a:stretch>
                <a:fillRect/>
              </a:stretch>
            </p:blipFill>
          </mc:Choice>
          <mc:Fallback>
            <p:blipFill>
              <a:blip r:embed="rId3"/>
              <a:srcRect l="12758" t="8874" r="7511" b="54883"/>
              <a:stretch>
                <a:fillRect/>
              </a:stretch>
            </p:blipFill>
          </mc:Fallback>
        </mc:AlternateContent>
        <p:spPr>
          <a:xfrm>
            <a:off x="-12958" y="1023681"/>
            <a:ext cx="9144000" cy="53790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84423" y="220284"/>
            <a:ext cx="37701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Effort organization - 1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bgroups-list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12877" t="44969" r="7650" b="14407"/>
              <a:stretch>
                <a:fillRect/>
              </a:stretch>
            </p:blipFill>
          </mc:Choice>
          <mc:Fallback>
            <p:blipFill>
              <a:blip r:embed="rId3"/>
              <a:srcRect l="12877" t="44969" r="7650" b="14407"/>
              <a:stretch>
                <a:fillRect/>
              </a:stretch>
            </p:blipFill>
          </mc:Fallback>
        </mc:AlternateContent>
        <p:spPr>
          <a:xfrm>
            <a:off x="25918" y="832688"/>
            <a:ext cx="9032243" cy="5974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4423" y="142536"/>
            <a:ext cx="37701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Effort organization - 2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89564" y="85801"/>
            <a:ext cx="1439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Timeline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6623" y="310988"/>
            <a:ext cx="8850814" cy="646330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 u="sng" dirty="0" smtClean="0">
                <a:solidFill>
                  <a:srgbClr val="008000"/>
                </a:solidFill>
              </a:rPr>
              <a:t>Next couple of weeks</a:t>
            </a:r>
          </a:p>
          <a:p>
            <a:endParaRPr lang="en-US" dirty="0" smtClean="0"/>
          </a:p>
          <a:p>
            <a:r>
              <a:rPr lang="en-US" dirty="0" smtClean="0"/>
              <a:t>-  Working group chairs send a compilation of the physics topics discussed in the workshop</a:t>
            </a:r>
          </a:p>
          <a:p>
            <a:endParaRPr lang="en-US" dirty="0" smtClean="0"/>
          </a:p>
          <a:p>
            <a:r>
              <a:rPr lang="en-US" dirty="0" smtClean="0"/>
              <a:t>-  Organize a phone conference to set the priorities and identify at least one interesting topic to study and the persons interested (this is special opportunity for young people!)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u="sng" dirty="0" smtClean="0">
                <a:solidFill>
                  <a:srgbClr val="0000FF"/>
                </a:solidFill>
              </a:rPr>
              <a:t>Next month</a:t>
            </a:r>
          </a:p>
          <a:p>
            <a:endParaRPr lang="en-US" dirty="0" smtClean="0"/>
          </a:p>
          <a:p>
            <a:r>
              <a:rPr lang="en-US" dirty="0" smtClean="0"/>
              <a:t>Prepare a draft version of the white paper (“nuclear Chromo-Dynamics” section)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u="sng" dirty="0" smtClean="0">
                <a:solidFill>
                  <a:srgbClr val="FF0000"/>
                </a:solidFill>
              </a:rPr>
              <a:t>Next two months</a:t>
            </a:r>
          </a:p>
          <a:p>
            <a:endParaRPr lang="en-US" dirty="0" smtClean="0"/>
          </a:p>
          <a:p>
            <a:r>
              <a:rPr lang="en-US" dirty="0" smtClean="0"/>
              <a:t>- Finalize the simulations: Define the energy, luminosity, angular range and resolution</a:t>
            </a:r>
          </a:p>
          <a:p>
            <a:r>
              <a:rPr lang="en-US" dirty="0" smtClean="0"/>
              <a:t>- Agree on two or three flagship measurements to present in the </a:t>
            </a:r>
            <a:r>
              <a:rPr lang="en-US" dirty="0" smtClean="0">
                <a:solidFill>
                  <a:srgbClr val="FF0000"/>
                </a:solidFill>
              </a:rPr>
              <a:t>June users group meeting</a:t>
            </a:r>
          </a:p>
          <a:p>
            <a:endParaRPr lang="en-US" dirty="0" smtClean="0"/>
          </a:p>
          <a:p>
            <a:r>
              <a:rPr lang="en-US" b="1" u="sng" dirty="0" smtClean="0">
                <a:solidFill>
                  <a:srgbClr val="660066"/>
                </a:solidFill>
              </a:rPr>
              <a:t>Next six months</a:t>
            </a:r>
          </a:p>
          <a:p>
            <a:endParaRPr lang="en-US" b="1" u="sng" dirty="0" smtClean="0">
              <a:solidFill>
                <a:srgbClr val="660066"/>
              </a:solidFill>
            </a:endParaRPr>
          </a:p>
          <a:p>
            <a:r>
              <a:rPr lang="en-US" dirty="0" smtClean="0"/>
              <a:t>Expand our efforts to new topics and finalize* our section in the EIC white paper </a:t>
            </a:r>
          </a:p>
          <a:p>
            <a:r>
              <a:rPr lang="en-US" dirty="0" smtClean="0"/>
              <a:t>(Seattle meeting)</a:t>
            </a:r>
          </a:p>
          <a:p>
            <a:endParaRPr lang="en-US" b="1" u="sng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6787"/>
            <a:ext cx="8229600" cy="36411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 for your outstanding participation and I hope that we will keep the momentum and succeed to make an excellent case for the physics we all love !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172</Words>
  <Application>Microsoft Macintosh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ANL EIC Workshop Concluding Remarks</vt:lpstr>
      <vt:lpstr>Slide 2</vt:lpstr>
      <vt:lpstr>Slide 3</vt:lpstr>
      <vt:lpstr>Slide 4</vt:lpstr>
      <vt:lpstr>Thank you for your outstanding participation and I hope that we will keep the momentum and succeed to make an excellent case for the physics we all love ! </vt:lpstr>
    </vt:vector>
  </TitlesOfParts>
  <Company>Argonne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ANL EIC Workshop Concluding Remarks</dc:title>
  <dc:creator>Kawtar Hafidi</dc:creator>
  <cp:lastModifiedBy>Kawtar Hafidi</cp:lastModifiedBy>
  <cp:revision>12</cp:revision>
  <dcterms:created xsi:type="dcterms:W3CDTF">2010-04-09T14:05:26Z</dcterms:created>
  <dcterms:modified xsi:type="dcterms:W3CDTF">2010-04-09T20:57:47Z</dcterms:modified>
</cp:coreProperties>
</file>