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3" r:id="rId3"/>
    <p:sldId id="26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83409-8252-D245-8B05-8F3F61A7E37A}" type="datetimeFigureOut">
              <a:rPr lang="en-US" smtClean="0"/>
              <a:t>3/4/13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FC2-E033-1647-BA16-6CC0A015D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841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83409-8252-D245-8B05-8F3F61A7E37A}" type="datetimeFigureOut">
              <a:rPr lang="en-US" smtClean="0"/>
              <a:t>3/4/13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FC2-E033-1647-BA16-6CC0A015D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494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83409-8252-D245-8B05-8F3F61A7E37A}" type="datetimeFigureOut">
              <a:rPr lang="en-US" smtClean="0"/>
              <a:t>3/4/13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FC2-E033-1647-BA16-6CC0A015D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329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83409-8252-D245-8B05-8F3F61A7E37A}" type="datetimeFigureOut">
              <a:rPr lang="en-US" smtClean="0"/>
              <a:t>3/4/13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FC2-E033-1647-BA16-6CC0A015D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299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83409-8252-D245-8B05-8F3F61A7E37A}" type="datetimeFigureOut">
              <a:rPr lang="en-US" smtClean="0"/>
              <a:t>3/4/13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FC2-E033-1647-BA16-6CC0A015D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3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83409-8252-D245-8B05-8F3F61A7E37A}" type="datetimeFigureOut">
              <a:rPr lang="en-US" smtClean="0"/>
              <a:t>3/4/13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FC2-E033-1647-BA16-6CC0A015D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08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83409-8252-D245-8B05-8F3F61A7E37A}" type="datetimeFigureOut">
              <a:rPr lang="en-US" smtClean="0"/>
              <a:t>3/4/13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FC2-E033-1647-BA16-6CC0A015D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763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83409-8252-D245-8B05-8F3F61A7E37A}" type="datetimeFigureOut">
              <a:rPr lang="en-US" smtClean="0"/>
              <a:t>3/4/13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FC2-E033-1647-BA16-6CC0A015D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183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83409-8252-D245-8B05-8F3F61A7E37A}" type="datetimeFigureOut">
              <a:rPr lang="en-US" smtClean="0"/>
              <a:t>3/4/13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FC2-E033-1647-BA16-6CC0A015D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147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83409-8252-D245-8B05-8F3F61A7E37A}" type="datetimeFigureOut">
              <a:rPr lang="en-US" smtClean="0"/>
              <a:t>3/4/13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FC2-E033-1647-BA16-6CC0A015D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09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83409-8252-D245-8B05-8F3F61A7E37A}" type="datetimeFigureOut">
              <a:rPr lang="en-US" smtClean="0"/>
              <a:t>3/4/13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FC2-E033-1647-BA16-6CC0A015D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63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83409-8252-D245-8B05-8F3F61A7E37A}" type="datetimeFigureOut">
              <a:rPr lang="en-US" smtClean="0"/>
              <a:t>3/4/13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3AFC2-E033-1647-BA16-6CC0A015D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712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3335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Discussion on future </a:t>
            </a:r>
            <a:r>
              <a:rPr lang="en-US" sz="3200" dirty="0" err="1" smtClean="0"/>
              <a:t>Gretina</a:t>
            </a:r>
            <a:r>
              <a:rPr lang="en-US" sz="3200" dirty="0" smtClean="0"/>
              <a:t> science and operation: 2015 and beyond</a:t>
            </a:r>
            <a:endParaRPr lang="en-US" sz="3200" dirty="0"/>
          </a:p>
        </p:txBody>
      </p:sp>
      <p:pic>
        <p:nvPicPr>
          <p:cNvPr id="3" name="Picture 6" descr="Gretina_7-w_atom-KF_copy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27156" y="113269"/>
            <a:ext cx="1156632" cy="1156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83759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558800" y="69314"/>
            <a:ext cx="8229600" cy="723900"/>
          </a:xfrm>
        </p:spPr>
        <p:txBody>
          <a:bodyPr>
            <a:normAutofit/>
          </a:bodyPr>
          <a:lstStyle/>
          <a:p>
            <a:pPr defTabSz="457200" eaLnBrk="1" hangingPunct="1">
              <a:defRPr/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Meeting Outcomes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8587" y="844839"/>
            <a:ext cx="842981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Arial"/>
                <a:cs typeface="Arial"/>
              </a:rPr>
              <a:t>1) Science opportunities and technical information for </a:t>
            </a:r>
            <a:r>
              <a:rPr lang="en-US" sz="2000" b="1" dirty="0" err="1" smtClean="0">
                <a:latin typeface="Arial"/>
                <a:cs typeface="Arial"/>
              </a:rPr>
              <a:t>Gretina</a:t>
            </a:r>
            <a:r>
              <a:rPr lang="en-US" sz="2000" b="1" dirty="0" smtClean="0">
                <a:latin typeface="Arial"/>
                <a:cs typeface="Arial"/>
              </a:rPr>
              <a:t> experiments at ANL</a:t>
            </a:r>
          </a:p>
          <a:p>
            <a:pPr marL="800100" lvl="1" indent="-342900">
              <a:buFontTx/>
              <a:buChar char="-"/>
            </a:pPr>
            <a:r>
              <a:rPr lang="en-US" sz="2000" dirty="0" smtClean="0">
                <a:latin typeface="Arial"/>
                <a:cs typeface="Arial"/>
              </a:rPr>
              <a:t>Talks available on the web</a:t>
            </a:r>
          </a:p>
          <a:p>
            <a:pPr marL="800100" lvl="1" indent="-342900">
              <a:buFontTx/>
              <a:buChar char="-"/>
            </a:pPr>
            <a:r>
              <a:rPr lang="en-US" sz="2000" dirty="0" smtClean="0">
                <a:latin typeface="Arial"/>
                <a:cs typeface="Arial"/>
              </a:rPr>
              <a:t>GUEC, </a:t>
            </a:r>
            <a:r>
              <a:rPr lang="en-US" sz="2000" dirty="0" err="1" smtClean="0">
                <a:latin typeface="Arial"/>
                <a:cs typeface="Arial"/>
              </a:rPr>
              <a:t>Gretina</a:t>
            </a:r>
            <a:r>
              <a:rPr lang="en-US" sz="2000" dirty="0" smtClean="0">
                <a:latin typeface="Arial"/>
                <a:cs typeface="Arial"/>
              </a:rPr>
              <a:t> and ANL people will review this information as input to plan the science campaign and development activities</a:t>
            </a:r>
          </a:p>
          <a:p>
            <a:pPr lvl="1"/>
            <a:endParaRPr lang="en-US" sz="2000" dirty="0" smtClean="0">
              <a:latin typeface="Arial"/>
              <a:cs typeface="Arial"/>
            </a:endParaRPr>
          </a:p>
          <a:p>
            <a:pPr marL="800100" lvl="1" indent="-342900">
              <a:buFontTx/>
              <a:buChar char="-"/>
            </a:pPr>
            <a:r>
              <a:rPr lang="en-US" sz="2000" dirty="0" smtClean="0">
                <a:latin typeface="Arial"/>
                <a:cs typeface="Arial"/>
              </a:rPr>
              <a:t>Please feel free to contact GEUC if you have any other comments, suggestions, requests.</a:t>
            </a:r>
          </a:p>
          <a:p>
            <a:pPr marL="800100" lvl="1" indent="-342900">
              <a:buFontTx/>
              <a:buChar char="-"/>
            </a:pPr>
            <a:endParaRPr lang="en-US" sz="2000" dirty="0">
              <a:latin typeface="Arial"/>
              <a:cs typeface="Arial"/>
            </a:endParaRPr>
          </a:p>
          <a:p>
            <a:pPr marL="800100" lvl="1" indent="-342900">
              <a:buFontTx/>
              <a:buChar char="-"/>
            </a:pPr>
            <a:r>
              <a:rPr lang="en-US" sz="2000" dirty="0" smtClean="0">
                <a:latin typeface="Arial"/>
                <a:cs typeface="Arial"/>
              </a:rPr>
              <a:t>GUEC will work with GAC/</a:t>
            </a:r>
            <a:r>
              <a:rPr lang="en-US" sz="2000" dirty="0" err="1" smtClean="0">
                <a:latin typeface="Arial"/>
                <a:cs typeface="Arial"/>
              </a:rPr>
              <a:t>Gretina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poject</a:t>
            </a:r>
            <a:r>
              <a:rPr lang="en-US" sz="2000" dirty="0" smtClean="0">
                <a:latin typeface="Arial"/>
                <a:cs typeface="Arial"/>
              </a:rPr>
              <a:t> to encourage and help grow community involvement. Focus on priorities.</a:t>
            </a:r>
          </a:p>
          <a:p>
            <a:endParaRPr lang="en-US" sz="20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51416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558800" y="69314"/>
            <a:ext cx="8229600" cy="723900"/>
          </a:xfrm>
        </p:spPr>
        <p:txBody>
          <a:bodyPr>
            <a:normAutofit/>
          </a:bodyPr>
          <a:lstStyle/>
          <a:p>
            <a:pPr defTabSz="457200" eaLnBrk="1" hangingPunct="1">
              <a:defRPr/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Meeting Outcomes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8587" y="844839"/>
            <a:ext cx="842981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US" sz="2000" b="1" dirty="0" smtClean="0">
                <a:solidFill>
                  <a:srgbClr val="000090"/>
                </a:solidFill>
                <a:latin typeface="Arial"/>
                <a:cs typeface="Arial"/>
              </a:rPr>
              <a:t>2) Plan for the next round of GRETINA experiments following ANL</a:t>
            </a:r>
            <a:r>
              <a:rPr lang="en-US" sz="2000" dirty="0" smtClean="0">
                <a:solidFill>
                  <a:srgbClr val="000090"/>
                </a:solidFill>
                <a:latin typeface="Arial"/>
                <a:cs typeface="Arial"/>
              </a:rPr>
              <a:t>.</a:t>
            </a:r>
            <a:endParaRPr lang="en-US" sz="2000" dirty="0">
              <a:solidFill>
                <a:srgbClr val="000090"/>
              </a:solidFill>
              <a:latin typeface="Arial"/>
              <a:cs typeface="Arial"/>
            </a:endParaRPr>
          </a:p>
          <a:p>
            <a:pPr marL="800100" lvl="1" indent="-342900">
              <a:buFontTx/>
              <a:buChar char="-"/>
            </a:pPr>
            <a:r>
              <a:rPr lang="en-US" sz="2000" dirty="0" smtClean="0">
                <a:solidFill>
                  <a:srgbClr val="000090"/>
                </a:solidFill>
                <a:latin typeface="Arial"/>
                <a:cs typeface="Arial"/>
              </a:rPr>
              <a:t>What </a:t>
            </a:r>
            <a:r>
              <a:rPr lang="en-US" sz="2000" dirty="0">
                <a:solidFill>
                  <a:srgbClr val="000090"/>
                </a:solidFill>
                <a:latin typeface="Arial"/>
                <a:cs typeface="Arial"/>
              </a:rPr>
              <a:t>is being </a:t>
            </a:r>
            <a:r>
              <a:rPr lang="en-US" sz="2000" dirty="0" smtClean="0">
                <a:solidFill>
                  <a:srgbClr val="000090"/>
                </a:solidFill>
                <a:latin typeface="Arial"/>
                <a:cs typeface="Arial"/>
              </a:rPr>
              <a:t>proposed</a:t>
            </a:r>
          </a:p>
          <a:p>
            <a:endParaRPr lang="en-US" sz="2000" dirty="0" smtClean="0">
              <a:solidFill>
                <a:srgbClr val="000090"/>
              </a:solidFill>
              <a:latin typeface="Arial"/>
              <a:cs typeface="Arial"/>
            </a:endParaRPr>
          </a:p>
          <a:p>
            <a:r>
              <a:rPr lang="en-US" sz="2000" dirty="0" err="1" smtClean="0">
                <a:solidFill>
                  <a:srgbClr val="000090"/>
                </a:solidFill>
                <a:latin typeface="Arial"/>
                <a:cs typeface="Arial"/>
              </a:rPr>
              <a:t>Gretina</a:t>
            </a:r>
            <a:r>
              <a:rPr lang="en-US" sz="2000" dirty="0" smtClean="0">
                <a:solidFill>
                  <a:srgbClr val="000090"/>
                </a:solidFill>
                <a:latin typeface="Arial"/>
                <a:cs typeface="Arial"/>
              </a:rPr>
              <a:t> will be at ANL for a period of approximately 12 months beginning Fall 2013 (two activities: </a:t>
            </a:r>
            <a:r>
              <a:rPr lang="en-US" sz="2000" dirty="0">
                <a:solidFill>
                  <a:srgbClr val="000090"/>
                </a:solidFill>
                <a:latin typeface="Arial"/>
                <a:cs typeface="Arial"/>
              </a:rPr>
              <a:t>s</a:t>
            </a:r>
            <a:r>
              <a:rPr lang="en-US" sz="2000" dirty="0" smtClean="0">
                <a:solidFill>
                  <a:srgbClr val="000090"/>
                </a:solidFill>
                <a:latin typeface="Arial"/>
                <a:cs typeface="Arial"/>
              </a:rPr>
              <a:t>cience and system development). It will then move to NSCL for a second campaign of experiments beginning in 2015 for approximately 12 months.</a:t>
            </a:r>
          </a:p>
          <a:p>
            <a:endParaRPr lang="en-US" sz="2000" dirty="0">
              <a:solidFill>
                <a:srgbClr val="000090"/>
              </a:solidFill>
              <a:latin typeface="Arial"/>
              <a:cs typeface="Arial"/>
            </a:endParaRPr>
          </a:p>
          <a:p>
            <a:r>
              <a:rPr lang="en-US" sz="2000" dirty="0">
                <a:solidFill>
                  <a:srgbClr val="000090"/>
                </a:solidFill>
                <a:latin typeface="Arial"/>
                <a:cs typeface="Arial"/>
              </a:rPr>
              <a:t>T</a:t>
            </a:r>
            <a:r>
              <a:rPr lang="en-US" sz="2000" dirty="0" smtClean="0">
                <a:solidFill>
                  <a:srgbClr val="000090"/>
                </a:solidFill>
                <a:latin typeface="Arial"/>
                <a:cs typeface="Arial"/>
              </a:rPr>
              <a:t>he community (GUEC organized) will begin preparing the plan for 2016+, to be completed within </a:t>
            </a:r>
            <a:r>
              <a:rPr lang="en-US" sz="2000" dirty="0">
                <a:solidFill>
                  <a:srgbClr val="000090"/>
                </a:solidFill>
                <a:latin typeface="Arial"/>
                <a:cs typeface="Arial"/>
              </a:rPr>
              <a:t>the </a:t>
            </a:r>
            <a:r>
              <a:rPr lang="en-US" sz="2000" dirty="0" smtClean="0">
                <a:solidFill>
                  <a:srgbClr val="000090"/>
                </a:solidFill>
                <a:latin typeface="Arial"/>
                <a:cs typeface="Arial"/>
              </a:rPr>
              <a:t>next ~18 months.</a:t>
            </a:r>
          </a:p>
          <a:p>
            <a:endParaRPr lang="en-US" sz="2000" dirty="0">
              <a:solidFill>
                <a:srgbClr val="000090"/>
              </a:solidFill>
              <a:latin typeface="Arial"/>
              <a:cs typeface="Arial"/>
            </a:endParaRPr>
          </a:p>
          <a:p>
            <a:pPr lvl="1"/>
            <a:r>
              <a:rPr lang="en-US" sz="2000" dirty="0" smtClean="0">
                <a:solidFill>
                  <a:srgbClr val="000090"/>
                </a:solidFill>
                <a:latin typeface="Arial"/>
                <a:cs typeface="Arial"/>
              </a:rPr>
              <a:t>“all options on the table”, but will </a:t>
            </a:r>
            <a:r>
              <a:rPr lang="en-US" sz="2000" smtClean="0">
                <a:solidFill>
                  <a:srgbClr val="000090"/>
                </a:solidFill>
                <a:latin typeface="Arial"/>
                <a:cs typeface="Arial"/>
              </a:rPr>
              <a:t>require realistic </a:t>
            </a:r>
            <a:r>
              <a:rPr lang="en-US" sz="2000" dirty="0" smtClean="0">
                <a:solidFill>
                  <a:srgbClr val="000090"/>
                </a:solidFill>
                <a:latin typeface="Arial"/>
                <a:cs typeface="Arial"/>
              </a:rPr>
              <a:t>vetting (science and feasibility, cost, resources)</a:t>
            </a:r>
          </a:p>
          <a:p>
            <a:pPr lvl="1"/>
            <a:endParaRPr lang="en-US" sz="2000" dirty="0">
              <a:solidFill>
                <a:srgbClr val="000090"/>
              </a:solidFill>
              <a:latin typeface="Arial"/>
              <a:cs typeface="Arial"/>
            </a:endParaRPr>
          </a:p>
          <a:p>
            <a:pPr lvl="1"/>
            <a:r>
              <a:rPr lang="en-US" sz="2000" dirty="0" smtClean="0">
                <a:solidFill>
                  <a:srgbClr val="000090"/>
                </a:solidFill>
                <a:latin typeface="Arial"/>
                <a:cs typeface="Arial"/>
              </a:rPr>
              <a:t>Community driven, with close involvement with funding agencies.</a:t>
            </a:r>
            <a:endParaRPr lang="en-US" sz="2000" dirty="0">
              <a:solidFill>
                <a:srgbClr val="00009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74204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2930</TotalTime>
  <Words>208</Words>
  <Application>Microsoft Macintosh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Discussion on future Gretina science and operation: 2015 and beyond</vt:lpstr>
      <vt:lpstr>Meeting Outcomes</vt:lpstr>
      <vt:lpstr>Meeting Outcomes</vt:lpstr>
    </vt:vector>
  </TitlesOfParts>
  <Company>LBNL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Fallon</dc:creator>
  <cp:lastModifiedBy>Paul Fallon</cp:lastModifiedBy>
  <cp:revision>31</cp:revision>
  <dcterms:created xsi:type="dcterms:W3CDTF">2013-02-27T20:02:58Z</dcterms:created>
  <dcterms:modified xsi:type="dcterms:W3CDTF">2013-03-04T19:04:08Z</dcterms:modified>
</cp:coreProperties>
</file>