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4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9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2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9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0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6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8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4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9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83409-8252-D245-8B05-8F3F61A7E37A}" type="datetimeFigureOut">
              <a:rPr lang="en-US" smtClean="0"/>
              <a:t>3/4/13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3AFC2-E033-1647-BA16-6CC0A015D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1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plans for GRETINA science and operations</a:t>
            </a:r>
            <a:endParaRPr lang="en-US" dirty="0"/>
          </a:p>
        </p:txBody>
      </p:sp>
      <p:pic>
        <p:nvPicPr>
          <p:cNvPr id="3" name="Picture 6" descr="Gretina_7-w_atom-KF_cop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27156" y="113269"/>
            <a:ext cx="1156632" cy="1156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1775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58800" y="69314"/>
            <a:ext cx="8229600" cy="723900"/>
          </a:xfrm>
        </p:spPr>
        <p:txBody>
          <a:bodyPr>
            <a:normAutofit/>
          </a:bodyPr>
          <a:lstStyle/>
          <a:p>
            <a:pPr defTabSz="457200" eaLnBrk="1" hangingPunct="1"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Meeting Goals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8587" y="844839"/>
            <a:ext cx="85861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romanLcParenBoth"/>
            </a:pPr>
            <a:r>
              <a:rPr lang="en-US" sz="2000" b="1" dirty="0" smtClean="0">
                <a:latin typeface="Arial"/>
                <a:cs typeface="Arial"/>
              </a:rPr>
              <a:t>to discuss the science opportunities and provide technical information for these [ANL] experiments</a:t>
            </a:r>
          </a:p>
          <a:p>
            <a:pPr lvl="1"/>
            <a:r>
              <a:rPr lang="en-US" sz="2000" dirty="0" smtClean="0">
                <a:latin typeface="Arial"/>
                <a:cs typeface="Arial"/>
              </a:rPr>
              <a:t>- Focus of yesterdays talks and discussions</a:t>
            </a:r>
          </a:p>
          <a:p>
            <a:endParaRPr lang="en-US" sz="20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sz="2000" b="1" dirty="0" smtClean="0">
                <a:solidFill>
                  <a:srgbClr val="000090"/>
                </a:solidFill>
                <a:latin typeface="Arial"/>
                <a:cs typeface="Arial"/>
              </a:rPr>
              <a:t>(ii) to plan for the next round of GRETINA experiments following the stay at ATLAS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.</a:t>
            </a:r>
          </a:p>
          <a:p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	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- todays focus</a:t>
            </a:r>
          </a:p>
          <a:p>
            <a:endParaRPr lang="en-US" sz="20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O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ur discussions today will be input to a report to DOE (from the GUEC) on a proposed plan for </a:t>
            </a:r>
            <a:r>
              <a:rPr lang="en-US" sz="2000" dirty="0" err="1" smtClean="0">
                <a:solidFill>
                  <a:srgbClr val="000090"/>
                </a:solidFill>
                <a:latin typeface="Arial"/>
                <a:cs typeface="Arial"/>
              </a:rPr>
              <a:t>Gretina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 operations </a:t>
            </a:r>
          </a:p>
          <a:p>
            <a:endParaRPr lang="en-US" sz="20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One can consider three timeframes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Present – 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2014 (includes </a:t>
            </a:r>
            <a:r>
              <a:rPr lang="en-US" sz="2000" dirty="0" err="1" smtClean="0">
                <a:solidFill>
                  <a:srgbClr val="000090"/>
                </a:solidFill>
                <a:latin typeface="Arial"/>
                <a:cs typeface="Arial"/>
              </a:rPr>
              <a:t>Gretina@ANL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)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2015 (GUEC view: the main focus of the report and most “time-urgent”)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000090"/>
                </a:solidFill>
                <a:latin typeface="Arial"/>
                <a:cs typeface="Arial"/>
              </a:rPr>
              <a:t>2016 </a:t>
            </a:r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+ (longer term, obviously very important but not really possible to map out today, but do need to start thinking/working on this)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rgbClr val="000090"/>
                </a:solidFill>
                <a:latin typeface="Arial"/>
                <a:cs typeface="Arial"/>
              </a:rPr>
              <a:t>   </a:t>
            </a:r>
            <a:endParaRPr lang="en-US" sz="2000" dirty="0">
              <a:solidFill>
                <a:srgbClr val="00009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6763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58800" y="69314"/>
            <a:ext cx="8229600" cy="723900"/>
          </a:xfrm>
        </p:spPr>
        <p:txBody>
          <a:bodyPr>
            <a:normAutofit/>
          </a:bodyPr>
          <a:lstStyle/>
          <a:p>
            <a:pPr defTabSz="457200" eaLnBrk="1" hangingPunct="1"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Timeframes (high level view)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933489"/>
              </p:ext>
            </p:extLst>
          </p:nvPr>
        </p:nvGraphicFramePr>
        <p:xfrm>
          <a:off x="660400" y="2776479"/>
          <a:ext cx="7772400" cy="153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48336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2013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2014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2015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  <a:cs typeface="Arial"/>
                        </a:rPr>
                        <a:t>2016</a:t>
                      </a:r>
                    </a:p>
                  </a:txBody>
                  <a:tcPr/>
                </a:tc>
              </a:tr>
              <a:tr h="5282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Current Plan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NSCL       ANL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Arial"/>
                          <a:cs typeface="Arial"/>
                        </a:rPr>
                        <a:t>Proposed</a:t>
                      </a:r>
                      <a:r>
                        <a:rPr lang="en-US" i="1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i="1" dirty="0" smtClean="0">
                          <a:latin typeface="Arial"/>
                          <a:cs typeface="Arial"/>
                        </a:rPr>
                        <a:t>(to be endorsed)</a:t>
                      </a:r>
                      <a:endParaRPr lang="en-US" i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                 NSCL</a:t>
                      </a:r>
                      <a:endParaRPr lang="en-US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3932518" y="3336475"/>
            <a:ext cx="11811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25406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654487" y="3879583"/>
            <a:ext cx="1092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25406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31586" y="4698359"/>
            <a:ext cx="87630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*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D</a:t>
            </a:r>
            <a:r>
              <a:rPr lang="en-US" sz="2400" dirty="0" smtClean="0">
                <a:latin typeface="Arial"/>
                <a:cs typeface="Arial"/>
              </a:rPr>
              <a:t>evelop the plan </a:t>
            </a:r>
            <a:r>
              <a:rPr lang="en-US" sz="2400" dirty="0">
                <a:latin typeface="Arial"/>
                <a:cs typeface="Arial"/>
              </a:rPr>
              <a:t>for </a:t>
            </a:r>
            <a:r>
              <a:rPr lang="en-US" sz="2400" dirty="0" smtClean="0">
                <a:latin typeface="Arial"/>
                <a:cs typeface="Arial"/>
              </a:rPr>
              <a:t>2016+ within the next 12-18 months.</a:t>
            </a:r>
          </a:p>
          <a:p>
            <a:r>
              <a:rPr lang="en-US" sz="2400" dirty="0" smtClean="0">
                <a:latin typeface="Arial"/>
                <a:cs typeface="Arial"/>
              </a:rPr>
              <a:t>    - Science opportunities within US and overseas 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0400" y="793214"/>
            <a:ext cx="227222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Present – 2014</a:t>
            </a:r>
          </a:p>
          <a:p>
            <a:r>
              <a:rPr lang="en-US" sz="2400" dirty="0" smtClean="0">
                <a:latin typeface="Arial"/>
                <a:cs typeface="Arial"/>
              </a:rPr>
              <a:t>2015</a:t>
            </a:r>
          </a:p>
          <a:p>
            <a:r>
              <a:rPr lang="en-US" sz="2400" dirty="0" smtClean="0">
                <a:latin typeface="Arial"/>
                <a:cs typeface="Arial"/>
              </a:rPr>
              <a:t>2016 +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0400" y="2131216"/>
            <a:ext cx="771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… within each time there are things to discuss and figure out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60955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" y="689637"/>
            <a:ext cx="9174473" cy="55216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7583" y="212381"/>
            <a:ext cx="7976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Workshop On Future GRETINA Science Campaigns – Agenda Day 2</a:t>
            </a:r>
          </a:p>
        </p:txBody>
      </p:sp>
    </p:spTree>
    <p:extLst>
      <p:ext uri="{BB962C8B-B14F-4D97-AF65-F5344CB8AC3E}">
        <p14:creationId xmlns:p14="http://schemas.microsoft.com/office/powerpoint/2010/main" val="1026036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2930</TotalTime>
  <Words>124</Words>
  <Application>Microsoft Macintosh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Future plans for GRETINA science and operations</vt:lpstr>
      <vt:lpstr>Meeting Goals</vt:lpstr>
      <vt:lpstr>Timeframes (high level view)</vt:lpstr>
      <vt:lpstr>PowerPoint Presentation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Fallon</dc:creator>
  <cp:lastModifiedBy>Paul Fallon</cp:lastModifiedBy>
  <cp:revision>31</cp:revision>
  <dcterms:created xsi:type="dcterms:W3CDTF">2013-02-27T20:02:58Z</dcterms:created>
  <dcterms:modified xsi:type="dcterms:W3CDTF">2013-03-04T19:03:57Z</dcterms:modified>
</cp:coreProperties>
</file>